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1" r:id="rId1"/>
  </p:sldMasterIdLst>
  <p:notesMasterIdLst>
    <p:notesMasterId r:id="rId30"/>
  </p:notesMasterIdLst>
  <p:sldIdLst>
    <p:sldId id="325" r:id="rId2"/>
    <p:sldId id="279" r:id="rId3"/>
    <p:sldId id="380" r:id="rId4"/>
    <p:sldId id="370" r:id="rId5"/>
    <p:sldId id="354" r:id="rId6"/>
    <p:sldId id="355" r:id="rId7"/>
    <p:sldId id="356" r:id="rId8"/>
    <p:sldId id="357" r:id="rId9"/>
    <p:sldId id="358" r:id="rId10"/>
    <p:sldId id="371" r:id="rId11"/>
    <p:sldId id="359" r:id="rId12"/>
    <p:sldId id="360" r:id="rId13"/>
    <p:sldId id="361" r:id="rId14"/>
    <p:sldId id="365" r:id="rId15"/>
    <p:sldId id="366" r:id="rId16"/>
    <p:sldId id="373" r:id="rId17"/>
    <p:sldId id="374" r:id="rId18"/>
    <p:sldId id="375" r:id="rId19"/>
    <p:sldId id="376" r:id="rId20"/>
    <p:sldId id="377" r:id="rId21"/>
    <p:sldId id="378" r:id="rId22"/>
    <p:sldId id="379" r:id="rId23"/>
    <p:sldId id="372" r:id="rId24"/>
    <p:sldId id="381" r:id="rId25"/>
    <p:sldId id="343" r:id="rId26"/>
    <p:sldId id="322" r:id="rId27"/>
    <p:sldId id="272" r:id="rId28"/>
    <p:sldId id="382" r:id="rId2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412" autoAdjust="0"/>
    <p:restoredTop sz="94660"/>
  </p:normalViewPr>
  <p:slideViewPr>
    <p:cSldViewPr snapToGrid="0">
      <p:cViewPr varScale="1">
        <p:scale>
          <a:sx n="74" d="100"/>
          <a:sy n="74" d="100"/>
        </p:scale>
        <p:origin x="-606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36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58C82A-3F70-405C-9B02-E80754459C54}" type="datetimeFigureOut">
              <a:rPr lang="en-US" smtClean="0"/>
              <a:t>12/6/2021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B6DED1-014F-4534-B443-B240790F3F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5694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12201452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914400" y="1752602"/>
            <a:ext cx="103632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914400" y="3611607"/>
            <a:ext cx="103632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5019" y="4953000"/>
            <a:ext cx="12197020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24B6635-88E9-423C-93AC-5BA263D695CA}" type="datetimeFigureOut">
              <a:rPr lang="en-US" smtClean="0"/>
              <a:t>12/6/2021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4770FC10-EA8B-4DD7-A798-1CB4A162055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1481330"/>
            <a:ext cx="109728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24B6635-88E9-423C-93AC-5BA263D695CA}" type="datetimeFigureOut">
              <a:rPr lang="en-US" smtClean="0"/>
              <a:t>12/6/2021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770FC10-EA8B-4DD7-A798-1CB4A162055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125351" y="274641"/>
            <a:ext cx="236996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4328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24B6635-88E9-423C-93AC-5BA263D695CA}" type="datetimeFigureOut">
              <a:rPr lang="en-US" smtClean="0"/>
              <a:t>12/6/2021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770FC10-EA8B-4DD7-A798-1CB4A162055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92100"/>
            <a:ext cx="10972800" cy="13843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09600" y="1905000"/>
            <a:ext cx="53848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05000"/>
            <a:ext cx="53848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</p:spPr>
        <p:txBody>
          <a:bodyPr/>
          <a:lstStyle>
            <a:lvl1pPr>
              <a:defRPr/>
            </a:lvl1pPr>
          </a:lstStyle>
          <a:p>
            <a:fld id="{05C01139-68C5-4F56-AFEA-1E6C6AD1984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05017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24B6635-88E9-423C-93AC-5BA263D695CA}" type="datetimeFigureOut">
              <a:rPr lang="en-US" smtClean="0"/>
              <a:t>12/6/2021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770FC10-EA8B-4DD7-A798-1CB4A162055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168" y="1059712"/>
            <a:ext cx="103632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30284" y="2931712"/>
            <a:ext cx="6096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24B6635-88E9-423C-93AC-5BA263D695CA}" type="datetimeFigureOut">
              <a:rPr lang="en-US" smtClean="0"/>
              <a:t>12/6/2021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770FC10-EA8B-4DD7-A798-1CB4A1620558}" type="slidenum">
              <a:rPr lang="en-US" smtClean="0"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4848907" y="3005472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4600352" y="3005472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481329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481329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24B6635-88E9-423C-93AC-5BA263D695CA}" type="datetimeFigureOut">
              <a:rPr lang="en-US" smtClean="0"/>
              <a:t>12/6/2021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770FC10-EA8B-4DD7-A798-1CB4A1620558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109728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5410200"/>
            <a:ext cx="5386917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6193369" y="5410200"/>
            <a:ext cx="5389033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9600" y="1444295"/>
            <a:ext cx="5386917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1444295"/>
            <a:ext cx="5389033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24B6635-88E9-423C-93AC-5BA263D695CA}" type="datetimeFigureOut">
              <a:rPr lang="en-US" smtClean="0"/>
              <a:t>12/6/2021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770FC10-EA8B-4DD7-A798-1CB4A1620558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24B6635-88E9-423C-93AC-5BA263D695CA}" type="datetimeFigureOut">
              <a:rPr lang="en-US" smtClean="0"/>
              <a:t>12/6/2021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770FC10-EA8B-4DD7-A798-1CB4A1620558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24B6635-88E9-423C-93AC-5BA263D695CA}" type="datetimeFigureOut">
              <a:rPr lang="en-US" smtClean="0"/>
              <a:t>12/6/2021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770FC10-EA8B-4DD7-A798-1CB4A1620558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4876800"/>
            <a:ext cx="9975701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892800" y="5355102"/>
            <a:ext cx="5299456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219200" y="274320"/>
            <a:ext cx="9973056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969376" y="6407944"/>
            <a:ext cx="2560320" cy="365760"/>
          </a:xfrm>
        </p:spPr>
        <p:txBody>
          <a:bodyPr/>
          <a:lstStyle>
            <a:extLst/>
          </a:lstStyle>
          <a:p>
            <a:fld id="{524B6635-88E9-423C-93AC-5BA263D695CA}" type="datetimeFigureOut">
              <a:rPr lang="en-US" smtClean="0"/>
              <a:t>12/6/2021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770FC10-EA8B-4DD7-A798-1CB4A1620558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1643" y="5443402"/>
            <a:ext cx="95504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04800" y="189968"/>
            <a:ext cx="115824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524B6635-88E9-423C-93AC-5BA263D695CA}" type="datetimeFigureOut">
              <a:rPr lang="en-US" smtClean="0"/>
              <a:t>12/6/2021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840097" y="6407945"/>
            <a:ext cx="313424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4770FC10-EA8B-4DD7-A798-1CB4A1620558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4865122"/>
            <a:ext cx="10767243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665697" y="5944936"/>
            <a:ext cx="6587499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647623" y="5939011"/>
            <a:ext cx="492060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12316" y="5787739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11552149" y="4988440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11303595" y="4988440"/>
            <a:ext cx="24384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665697" y="5944936"/>
            <a:ext cx="6587499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647623" y="5939011"/>
            <a:ext cx="492060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8056" y="5791253"/>
            <a:ext cx="4536419" cy="1080868"/>
          </a:xfrm>
          <a:prstGeom prst="rtTriangle">
            <a:avLst/>
          </a:prstGeom>
          <a:blipFill>
            <a:blip r:embed="rId14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12316" y="5787739"/>
            <a:ext cx="454067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609600" y="1481329"/>
            <a:ext cx="109728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8969376" y="6407944"/>
            <a:ext cx="256032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524B6635-88E9-423C-93AC-5BA263D695CA}" type="datetimeFigureOut">
              <a:rPr lang="en-US" smtClean="0"/>
              <a:t>12/6/2021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5840097" y="6407945"/>
            <a:ext cx="313424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11529696" y="6407945"/>
            <a:ext cx="48768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4770FC10-EA8B-4DD7-A798-1CB4A1620558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2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  <p:sldLayoutId id="2147483763" r:id="rId12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7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4" Type="http://schemas.openxmlformats.org/officeDocument/2006/relationships/image" Target="../media/image9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97984" y="1828800"/>
            <a:ext cx="10678017" cy="3548126"/>
          </a:xfrm>
          <a:prstGeom prst="rect">
            <a:avLst/>
          </a:prstGeom>
          <a:noFill/>
        </p:spPr>
        <p:txBody>
          <a:bodyPr>
            <a:prstTxWarp prst="textStop">
              <a:avLst/>
            </a:prstTxWarp>
            <a:spAutoFit/>
          </a:bodyPr>
          <a:lstStyle/>
          <a:p>
            <a:pPr algn="ctr">
              <a:defRPr/>
            </a:pPr>
            <a:r>
              <a:rPr lang="en-US" sz="24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CHÀO MỪNG CÁC EM HỌC SINH</a:t>
            </a:r>
          </a:p>
          <a:p>
            <a:pPr algn="ctr">
              <a:defRPr/>
            </a:pPr>
            <a:r>
              <a:rPr lang="en-US" sz="24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LỚP 7A7 ĐẾN </a:t>
            </a:r>
            <a:r>
              <a:rPr lang="en-US" sz="2400" b="1" dirty="0">
                <a:solidFill>
                  <a:srgbClr val="00B0F0"/>
                </a:solidFill>
                <a:latin typeface="Times New Roman" pitchFamily="18" charset="0"/>
                <a:cs typeface="Times New Roman" pitchFamily="18" charset="0"/>
              </a:rPr>
              <a:t>VỚI MÔN THỂ DỤC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998BB6EA-6B73-4BC3-8EB8-59D00991D13A}"/>
              </a:ext>
            </a:extLst>
          </p:cNvPr>
          <p:cNvSpPr txBox="1"/>
          <p:nvPr/>
        </p:nvSpPr>
        <p:spPr>
          <a:xfrm>
            <a:off x="812801" y="199584"/>
            <a:ext cx="1085727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mbria" panose="02040503050406030204" pitchFamily="18" charset="0"/>
                <a:ea typeface="Cambria" panose="02040503050406030204" pitchFamily="18" charset="0"/>
                <a:cs typeface="Arial" pitchFamily="34" charset="0"/>
              </a:rPr>
              <a:t> </a:t>
            </a:r>
            <a:r>
              <a:rPr kumimoji="0" lang="en-US" sz="4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TRƯỜNG</a:t>
            </a:r>
            <a:r>
              <a:rPr kumimoji="0" lang="en-US" sz="4800" b="1" i="0" u="none" strike="noStrike" kern="1200" cap="none" spc="0" normalizeH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 THCS </a:t>
            </a:r>
            <a:r>
              <a:rPr lang="en-US" sz="4800" b="1" dirty="0" smtClean="0">
                <a:solidFill>
                  <a:srgbClr val="FF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TRẦN PHÚ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Cambria" panose="02040503050406030204" pitchFamily="18" charset="0"/>
              <a:cs typeface="Times New Roman" pitchFamily="18" charset="0"/>
            </a:endParaRPr>
          </a:p>
        </p:txBody>
      </p:sp>
      <p:sp>
        <p:nvSpPr>
          <p:cNvPr id="2" name="Rounded Rectangle 1"/>
          <p:cNvSpPr/>
          <p:nvPr/>
        </p:nvSpPr>
        <p:spPr>
          <a:xfrm>
            <a:off x="3657600" y="5791200"/>
            <a:ext cx="6807200" cy="533400"/>
          </a:xfrm>
          <a:prstGeom prst="roundRect">
            <a:avLst/>
          </a:prstGeom>
          <a:solidFill>
            <a:schemeClr val="tx2">
              <a:lumMod val="6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Giáo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viên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Đỗ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Thị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Bích</a:t>
            </a:r>
            <a:r>
              <a:rPr lang="en-US" sz="28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Nhựt</a:t>
            </a:r>
            <a:endParaRPr lang="en-US" sz="28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9935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9" name="Rectangle 3"/>
          <p:cNvSpPr>
            <a:spLocks noGrp="1" noChangeArrowheads="1"/>
          </p:cNvSpPr>
          <p:nvPr>
            <p:ph idx="1"/>
          </p:nvPr>
        </p:nvSpPr>
        <p:spPr>
          <a:xfrm>
            <a:off x="297454" y="2280491"/>
            <a:ext cx="11799065" cy="3150825"/>
          </a:xfrm>
        </p:spPr>
        <p:txBody>
          <a:bodyPr>
            <a:noAutofit/>
          </a:bodyPr>
          <a:lstStyle/>
          <a:p>
            <a:pPr>
              <a:buFontTx/>
              <a:buNone/>
            </a:pPr>
            <a:r>
              <a:rPr lang="en-US" sz="3200" b="1" dirty="0" smtClean="0">
                <a:solidFill>
                  <a:schemeClr val="folHlink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3200" b="1" dirty="0">
                <a:solidFill>
                  <a:schemeClr val="folHlink"/>
                </a:solidFill>
                <a:latin typeface="Times New Roman" pitchFamily="18" charset="0"/>
                <a:cs typeface="Times New Roman" pitchFamily="18" charset="0"/>
              </a:rPr>
              <a:t>Chuyền </a:t>
            </a:r>
            <a:r>
              <a:rPr lang="en-US" sz="3200" b="1" dirty="0" err="1">
                <a:solidFill>
                  <a:schemeClr val="folHlink"/>
                </a:solidFill>
                <a:latin typeface="Times New Roman" pitchFamily="18" charset="0"/>
                <a:cs typeface="Times New Roman" pitchFamily="18" charset="0"/>
              </a:rPr>
              <a:t>bóng</a:t>
            </a:r>
            <a:r>
              <a:rPr lang="en-US" sz="3200" b="1" dirty="0">
                <a:solidFill>
                  <a:schemeClr val="fol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folHlink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3200" b="1" dirty="0">
                <a:solidFill>
                  <a:schemeClr val="fol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folHlink"/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3200" b="1" dirty="0">
                <a:solidFill>
                  <a:schemeClr val="fol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folHlink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200" b="1" dirty="0">
                <a:solidFill>
                  <a:schemeClr val="fol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folHlink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200" b="1" dirty="0">
                <a:solidFill>
                  <a:schemeClr val="fol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folHlink"/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3200" b="1" dirty="0">
                <a:solidFill>
                  <a:schemeClr val="folHlink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>
              <a:buFontTx/>
              <a:buNone/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  -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dồn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hơi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khuỵu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khớp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gối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gập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khớp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gối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90o,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co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khớp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khuỷu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đưa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trán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ngón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ngang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tầm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lông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mày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),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ngón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xòe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khum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bóng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bán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Mắt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bóng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2" name="Down Arrow 1"/>
          <p:cNvSpPr/>
          <p:nvPr/>
        </p:nvSpPr>
        <p:spPr>
          <a:xfrm>
            <a:off x="3723701" y="143220"/>
            <a:ext cx="4318611" cy="190591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Chuyền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bóng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endParaRPr 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1767932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55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5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5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55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5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5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55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39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1" name="Rectangle 3"/>
          <p:cNvSpPr>
            <a:spLocks noGrp="1" noChangeArrowheads="1"/>
          </p:cNvSpPr>
          <p:nvPr>
            <p:ph idx="1"/>
          </p:nvPr>
        </p:nvSpPr>
        <p:spPr>
          <a:xfrm>
            <a:off x="0" y="609600"/>
            <a:ext cx="12192000" cy="6248400"/>
          </a:xfrm>
        </p:spPr>
        <p:txBody>
          <a:bodyPr/>
          <a:lstStyle/>
          <a:p>
            <a:pPr>
              <a:buFontTx/>
              <a:buNone/>
            </a:pPr>
            <a:r>
              <a:rPr lang="en-US" dirty="0"/>
              <a:t>  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Bóng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gần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duỗi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mạnh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khớp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gối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đẩy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hơi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chếch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trước.Tay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vươn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duỗi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mạnh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khớp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khuỷu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bóng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chuyền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Tx/>
              <a:buNone/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  -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đẩy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bóng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đạp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duỗi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mạnh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chóng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vươn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duỗi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khớp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khuỷu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None/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  -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lòng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vuông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bóng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chuyền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chạm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đẩy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bóng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hơi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ưỡn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sau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None/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503408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86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8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8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86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8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8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86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8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8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86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9640" name="Object 8"/>
          <p:cNvGraphicFramePr>
            <a:graphicFrameLocks noGrp="1" noChangeAspect="1"/>
          </p:cNvGraphicFramePr>
          <p:nvPr>
            <p:ph idx="1"/>
          </p:nvPr>
        </p:nvGraphicFramePr>
        <p:xfrm>
          <a:off x="3100388" y="2443163"/>
          <a:ext cx="5991225" cy="2600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4" name="Photo Editor Photo" r:id="rId3" imgW="5990476" imgH="2600000" progId="MSPhotoEd.3">
                  <p:embed/>
                </p:oleObj>
              </mc:Choice>
              <mc:Fallback>
                <p:oleObj name="Photo Editor Photo" r:id="rId3" imgW="5990476" imgH="2600000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00388" y="2443163"/>
                        <a:ext cx="5991225" cy="26003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963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533400"/>
            <a:ext cx="10972800" cy="5592763"/>
          </a:xfrm>
        </p:spPr>
        <p:txBody>
          <a:bodyPr>
            <a:normAutofit/>
          </a:bodyPr>
          <a:lstStyle/>
          <a:p>
            <a:pPr>
              <a:buFontTx/>
              <a:buNone/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  -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vươn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bóng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bóng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rời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tay,chân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tục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vươn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duỗi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hết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rồi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dừng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lại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None/>
            </a:pP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9639" name="Rectangle 7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4437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96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635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40675" y="209320"/>
            <a:ext cx="11232308" cy="6648680"/>
          </a:xfrm>
        </p:spPr>
        <p:txBody>
          <a:bodyPr/>
          <a:lstStyle/>
          <a:p>
            <a:pPr>
              <a:buFontTx/>
              <a:buChar char="-"/>
            </a:pP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Nhảy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chuyền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bóng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phía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đầu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Char char="-"/>
            </a:pPr>
            <a:endParaRPr lang="en-US" dirty="0"/>
          </a:p>
          <a:p>
            <a:endParaRPr lang="en-US" sz="2800" dirty="0"/>
          </a:p>
        </p:txBody>
      </p:sp>
      <p:graphicFrame>
        <p:nvGraphicFramePr>
          <p:cNvPr id="185348" name="Object 4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812966865"/>
              </p:ext>
            </p:extLst>
          </p:nvPr>
        </p:nvGraphicFramePr>
        <p:xfrm>
          <a:off x="6229350" y="1030288"/>
          <a:ext cx="4171950" cy="556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8" name="Photo Editor Photo" r:id="rId3" imgW="9142857" imgH="12193702" progId="MSPhotoEd.3">
                  <p:embed/>
                </p:oleObj>
              </mc:Choice>
              <mc:Fallback>
                <p:oleObj name="Photo Editor Photo" r:id="rId3" imgW="9142857" imgH="12193702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29350" y="1030288"/>
                        <a:ext cx="4171950" cy="5562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Oval 1"/>
          <p:cNvSpPr/>
          <p:nvPr/>
        </p:nvSpPr>
        <p:spPr>
          <a:xfrm>
            <a:off x="319489" y="1674564"/>
            <a:ext cx="5365215" cy="480335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28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Kỹ</a:t>
            </a: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thuật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chuyền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bóng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vận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ở 3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buFontTx/>
              <a:buNone/>
            </a:pP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thấp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Tx/>
              <a:buNone/>
            </a:pP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Tx/>
              <a:buNone/>
            </a:pPr>
            <a:r>
              <a:rPr lang="en-US" sz="28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8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700907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5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5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85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853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457201"/>
            <a:ext cx="10972800" cy="5668963"/>
          </a:xfrm>
        </p:spPr>
        <p:txBody>
          <a:bodyPr/>
          <a:lstStyle/>
          <a:p>
            <a:pPr algn="ctr">
              <a:buFontTx/>
              <a:buNone/>
            </a:pPr>
            <a:endParaRPr lang="en-US" dirty="0"/>
          </a:p>
        </p:txBody>
      </p:sp>
      <p:graphicFrame>
        <p:nvGraphicFramePr>
          <p:cNvPr id="74758" name="Object 6"/>
          <p:cNvGraphicFramePr>
            <a:graphicFrameLocks noGrp="1" noChangeAspect="1"/>
          </p:cNvGraphicFramePr>
          <p:nvPr>
            <p:ph sz="half" idx="2"/>
          </p:nvPr>
        </p:nvGraphicFramePr>
        <p:xfrm>
          <a:off x="2997200" y="1371600"/>
          <a:ext cx="6604000" cy="495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1" name="Photo Editor Photo" r:id="rId3" imgW="6095238" imgH="4571429" progId="MSPhotoEd.3">
                  <p:embed/>
                </p:oleObj>
              </mc:Choice>
              <mc:Fallback>
                <p:oleObj name="Photo Editor Photo" r:id="rId3" imgW="6095238" imgH="4571429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97200" y="1371600"/>
                        <a:ext cx="6604000" cy="4953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4757" name="Rectangle 5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" name="Down Arrow 1"/>
          <p:cNvSpPr/>
          <p:nvPr/>
        </p:nvSpPr>
        <p:spPr>
          <a:xfrm>
            <a:off x="1002534" y="429658"/>
            <a:ext cx="2908453" cy="288641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Tx/>
              <a:buNone/>
            </a:pPr>
            <a:r>
              <a:rPr lang="en-US" sz="2400" dirty="0" err="1">
                <a:solidFill>
                  <a:srgbClr val="FF0000"/>
                </a:solidFill>
              </a:rPr>
              <a:t>Chuyền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bóng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cao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tay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trước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 err="1">
                <a:solidFill>
                  <a:srgbClr val="FF0000"/>
                </a:solidFill>
              </a:rPr>
              <a:t>mặt</a:t>
            </a:r>
            <a:endParaRPr lang="en-US" sz="2400" dirty="0">
              <a:solidFill>
                <a:srgbClr val="FF0000"/>
              </a:solidFill>
            </a:endParaRPr>
          </a:p>
          <a:p>
            <a:pPr algn="ctr">
              <a:buFontTx/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798432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381001"/>
            <a:ext cx="10972800" cy="5745163"/>
          </a:xfrm>
        </p:spPr>
        <p:txBody>
          <a:bodyPr/>
          <a:lstStyle/>
          <a:p>
            <a:pPr algn="ctr">
              <a:buFontTx/>
              <a:buNone/>
            </a:pPr>
            <a:endParaRPr lang="en-US" sz="2800" dirty="0" smtClean="0"/>
          </a:p>
          <a:p>
            <a:pPr algn="ctr">
              <a:buFontTx/>
              <a:buNone/>
            </a:pPr>
            <a:r>
              <a:rPr lang="en-US" sz="2800" dirty="0" smtClean="0"/>
              <a:t> </a:t>
            </a:r>
            <a:endParaRPr lang="en-US" sz="2800" dirty="0"/>
          </a:p>
        </p:txBody>
      </p:sp>
      <p:graphicFrame>
        <p:nvGraphicFramePr>
          <p:cNvPr id="75782" name="Object 6"/>
          <p:cNvGraphicFramePr>
            <a:graphicFrameLocks noGrp="1" noChangeAspect="1"/>
          </p:cNvGraphicFramePr>
          <p:nvPr>
            <p:ph sz="half" idx="2"/>
          </p:nvPr>
        </p:nvGraphicFramePr>
        <p:xfrm>
          <a:off x="2717800" y="1524000"/>
          <a:ext cx="7161213" cy="4829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4" name="Photo Editor Photo" r:id="rId3" imgW="5819048" imgH="3924848" progId="MSPhotoEd.3">
                  <p:embed/>
                </p:oleObj>
              </mc:Choice>
              <mc:Fallback>
                <p:oleObj name="Photo Editor Photo" r:id="rId3" imgW="5819048" imgH="3924848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17800" y="1524000"/>
                        <a:ext cx="7161213" cy="4829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5781" name="Rectangle 5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3" name="Oval 2"/>
          <p:cNvSpPr/>
          <p:nvPr/>
        </p:nvSpPr>
        <p:spPr>
          <a:xfrm>
            <a:off x="3624550" y="1"/>
            <a:ext cx="5519450" cy="145422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buFontTx/>
              <a:buNone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C</a:t>
            </a:r>
          </a:p>
          <a:p>
            <a:pPr algn="ctr">
              <a:buFontTx/>
              <a:buNone/>
            </a:pP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Chuyền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bóng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đầu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>
              <a:buFontTx/>
              <a:buNone/>
            </a:pP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84396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57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264405" y="771181"/>
            <a:ext cx="11556694" cy="510080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SAU  ĐÂY CÔ MỜI CÁC EM CÙNG QUAN SÁT 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VIDEO KĨ 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THUẬT CHUYỀN BÓNG CAO TAY BẰNG HAI 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endParaRPr 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2128451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371600"/>
            <a:ext cx="12192000" cy="5486400"/>
          </a:xfrm>
        </p:spPr>
        <p:txBody>
          <a:bodyPr/>
          <a:lstStyle/>
          <a:p>
            <a:pPr>
              <a:buFontTx/>
              <a:buNone/>
            </a:pPr>
            <a:r>
              <a:rPr lang="en-US" b="1" dirty="0">
                <a:solidFill>
                  <a:schemeClr val="folHlink"/>
                </a:solidFill>
              </a:rPr>
              <a:t>1. </a:t>
            </a:r>
            <a:r>
              <a:rPr lang="en-US" sz="3200" b="1" dirty="0" err="1">
                <a:solidFill>
                  <a:schemeClr val="folHlink"/>
                </a:solidFill>
                <a:latin typeface="Times New Roman" pitchFamily="18" charset="0"/>
                <a:cs typeface="Times New Roman" pitchFamily="18" charset="0"/>
              </a:rPr>
              <a:t>Đệm</a:t>
            </a:r>
            <a:r>
              <a:rPr lang="en-US" sz="3200" b="1" dirty="0">
                <a:solidFill>
                  <a:schemeClr val="fol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folHlink"/>
                </a:solidFill>
                <a:latin typeface="Times New Roman" pitchFamily="18" charset="0"/>
                <a:cs typeface="Times New Roman" pitchFamily="18" charset="0"/>
              </a:rPr>
              <a:t>bóng</a:t>
            </a:r>
            <a:r>
              <a:rPr lang="en-US" sz="3200" b="1" dirty="0">
                <a:solidFill>
                  <a:schemeClr val="fol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folHlink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200" b="1" dirty="0">
                <a:solidFill>
                  <a:schemeClr val="fol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folHlink"/>
                </a:solidFill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200" b="1" dirty="0">
                <a:solidFill>
                  <a:schemeClr val="fol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folHlink"/>
                </a:solidFill>
                <a:latin typeface="Times New Roman" pitchFamily="18" charset="0"/>
                <a:cs typeface="Times New Roman" pitchFamily="18" charset="0"/>
              </a:rPr>
              <a:t>tay</a:t>
            </a:r>
            <a:endParaRPr lang="en-US" sz="3200" b="1" dirty="0">
              <a:solidFill>
                <a:schemeClr val="folHlink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>
              <a:buFontTx/>
              <a:buNone/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  -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Đứng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thấp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rộng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co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sườn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mắt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bóng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hơi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gập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Tx/>
              <a:buNone/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  -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xác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rơi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bóng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tầm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đưa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đỡ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bóng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duỗi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chéo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nọ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bọc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kia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ngón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cái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song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song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kề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3" name="Oval 2"/>
          <p:cNvSpPr/>
          <p:nvPr/>
        </p:nvSpPr>
        <p:spPr>
          <a:xfrm>
            <a:off x="2343955" y="0"/>
            <a:ext cx="7572778" cy="118485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KĨ THUẬT ĐỆM BÓNG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445679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1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1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1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11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11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1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457200"/>
            <a:ext cx="12192000" cy="6400800"/>
          </a:xfrm>
        </p:spPr>
        <p:txBody>
          <a:bodyPr>
            <a:normAutofit/>
          </a:bodyPr>
          <a:lstStyle/>
          <a:p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bóng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: </a:t>
            </a:r>
          </a:p>
          <a:p>
            <a:pPr>
              <a:buFontTx/>
              <a:buNone/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  -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Bóng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tầm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ngang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hông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gần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cánh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bóng:Chân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đạp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đất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duỗi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khớp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gối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nâng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nâng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cẳng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đệm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bóng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>
              <a:buFontTx/>
              <a:buNone/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  -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chạm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bóng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lúc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gập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cổ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xuống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căng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cẳng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hóp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bụng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giữ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chắc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bả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khớp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khuỷu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thẳng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chắc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nắm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ép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chặt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toàn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hơi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lao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032179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2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2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26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26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26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26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26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26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26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304800"/>
            <a:ext cx="12192000" cy="6553200"/>
          </a:xfrm>
        </p:spPr>
        <p:txBody>
          <a:bodyPr/>
          <a:lstStyle/>
          <a:p>
            <a:pPr>
              <a:buFontTx/>
              <a:buNone/>
            </a:pPr>
            <a:r>
              <a:rPr lang="en-US" dirty="0"/>
              <a:t>   - </a:t>
            </a:r>
            <a:r>
              <a:rPr lang="en-US" dirty="0" err="1"/>
              <a:t>Góc</a:t>
            </a:r>
            <a:r>
              <a:rPr lang="en-US" dirty="0"/>
              <a:t> </a:t>
            </a:r>
            <a:r>
              <a:rPr lang="en-US" dirty="0" err="1"/>
              <a:t>độ</a:t>
            </a:r>
            <a:r>
              <a:rPr lang="en-US" dirty="0"/>
              <a:t> </a:t>
            </a:r>
            <a:r>
              <a:rPr lang="en-US" dirty="0" err="1"/>
              <a:t>đường</a:t>
            </a:r>
            <a:r>
              <a:rPr lang="en-US" dirty="0"/>
              <a:t> </a:t>
            </a:r>
            <a:r>
              <a:rPr lang="en-US" dirty="0" err="1"/>
              <a:t>bóng</a:t>
            </a:r>
            <a:r>
              <a:rPr lang="en-US" dirty="0"/>
              <a:t> </a:t>
            </a:r>
            <a:r>
              <a:rPr lang="en-US" dirty="0" err="1"/>
              <a:t>đi</a:t>
            </a:r>
            <a:r>
              <a:rPr lang="en-US" dirty="0"/>
              <a:t> </a:t>
            </a:r>
            <a:r>
              <a:rPr lang="en-US" dirty="0" err="1"/>
              <a:t>phụ</a:t>
            </a:r>
            <a:r>
              <a:rPr lang="en-US" dirty="0"/>
              <a:t> </a:t>
            </a:r>
            <a:r>
              <a:rPr lang="en-US" dirty="0" err="1"/>
              <a:t>góc</a:t>
            </a:r>
            <a:r>
              <a:rPr lang="en-US" dirty="0"/>
              <a:t> </a:t>
            </a:r>
            <a:r>
              <a:rPr lang="en-US" dirty="0" err="1"/>
              <a:t>độ</a:t>
            </a:r>
            <a:r>
              <a:rPr lang="en-US" dirty="0"/>
              <a:t> </a:t>
            </a:r>
            <a:r>
              <a:rPr lang="en-US" dirty="0" err="1"/>
              <a:t>tay</a:t>
            </a:r>
            <a:r>
              <a:rPr lang="en-US" dirty="0"/>
              <a:t> </a:t>
            </a:r>
            <a:r>
              <a:rPr lang="en-US" dirty="0" err="1"/>
              <a:t>đệm</a:t>
            </a:r>
            <a:r>
              <a:rPr lang="en-US" dirty="0"/>
              <a:t> </a:t>
            </a:r>
            <a:r>
              <a:rPr lang="en-US" dirty="0" err="1"/>
              <a:t>bóng</a:t>
            </a:r>
            <a:r>
              <a:rPr lang="en-US" dirty="0"/>
              <a:t>. </a:t>
            </a:r>
          </a:p>
          <a:p>
            <a:pPr>
              <a:buFontTx/>
              <a:buNone/>
            </a:pPr>
            <a:r>
              <a:rPr lang="en-US" dirty="0"/>
              <a:t>   - </a:t>
            </a:r>
            <a:r>
              <a:rPr lang="en-US" dirty="0" err="1"/>
              <a:t>Góc</a:t>
            </a:r>
            <a:r>
              <a:rPr lang="en-US" dirty="0"/>
              <a:t> </a:t>
            </a:r>
            <a:r>
              <a:rPr lang="en-US" dirty="0" err="1"/>
              <a:t>độ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tay</a:t>
            </a:r>
            <a:r>
              <a:rPr lang="en-US" dirty="0"/>
              <a:t> </a:t>
            </a:r>
            <a:r>
              <a:rPr lang="en-US" dirty="0" err="1"/>
              <a:t>đệm</a:t>
            </a:r>
            <a:r>
              <a:rPr lang="en-US" dirty="0"/>
              <a:t> </a:t>
            </a:r>
            <a:r>
              <a:rPr lang="en-US" dirty="0" err="1"/>
              <a:t>bóng</a:t>
            </a:r>
            <a:r>
              <a:rPr lang="en-US" dirty="0"/>
              <a:t> </a:t>
            </a:r>
            <a:r>
              <a:rPr lang="en-US" dirty="0" err="1"/>
              <a:t>phụ</a:t>
            </a:r>
            <a:r>
              <a:rPr lang="en-US" dirty="0"/>
              <a:t> </a:t>
            </a:r>
            <a:r>
              <a:rPr lang="en-US" dirty="0" err="1"/>
              <a:t>thuộc</a:t>
            </a:r>
            <a:r>
              <a:rPr lang="en-US" dirty="0"/>
              <a:t> </a:t>
            </a:r>
            <a:r>
              <a:rPr lang="en-US" dirty="0" err="1"/>
              <a:t>góc</a:t>
            </a:r>
            <a:r>
              <a:rPr lang="en-US" dirty="0"/>
              <a:t> </a:t>
            </a:r>
            <a:r>
              <a:rPr lang="en-US" dirty="0" err="1"/>
              <a:t>độ</a:t>
            </a:r>
            <a:r>
              <a:rPr lang="en-US" dirty="0"/>
              <a:t> </a:t>
            </a:r>
            <a:r>
              <a:rPr lang="en-US" dirty="0" err="1"/>
              <a:t>của</a:t>
            </a:r>
            <a:r>
              <a:rPr lang="en-US" dirty="0"/>
              <a:t> </a:t>
            </a:r>
            <a:r>
              <a:rPr lang="en-US" dirty="0" err="1"/>
              <a:t>đường</a:t>
            </a:r>
            <a:r>
              <a:rPr lang="en-US" dirty="0"/>
              <a:t> </a:t>
            </a:r>
            <a:r>
              <a:rPr lang="en-US" dirty="0" err="1"/>
              <a:t>bóng</a:t>
            </a:r>
            <a:r>
              <a:rPr lang="en-US" dirty="0"/>
              <a:t> </a:t>
            </a:r>
            <a:r>
              <a:rPr lang="en-US" dirty="0" err="1"/>
              <a:t>đến</a:t>
            </a:r>
            <a:endParaRPr lang="en-US" dirty="0"/>
          </a:p>
        </p:txBody>
      </p:sp>
      <p:sp>
        <p:nvSpPr>
          <p:cNvPr id="113669" name="Rectangle 5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113668" name="Object 4"/>
          <p:cNvGraphicFramePr>
            <a:graphicFrameLocks noChangeAspect="1"/>
          </p:cNvGraphicFramePr>
          <p:nvPr/>
        </p:nvGraphicFramePr>
        <p:xfrm>
          <a:off x="2844800" y="2633664"/>
          <a:ext cx="6502400" cy="42243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2" name="Photo Editor Photo" r:id="rId3" imgW="8542857" imgH="7819048" progId="MSPhotoEd.3">
                  <p:embed/>
                </p:oleObj>
              </mc:Choice>
              <mc:Fallback>
                <p:oleObj name="Photo Editor Photo" r:id="rId3" imgW="8542857" imgH="7819048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4800" y="2633664"/>
                        <a:ext cx="6502400" cy="42243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25343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3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3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36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36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36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36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36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36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36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C:\Users\Admin\Pictures\tải xuống.jfif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1690" y="2632275"/>
            <a:ext cx="4371613" cy="232609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WordArt 51"/>
          <p:cNvSpPr>
            <a:spLocks noChangeArrowheads="1" noChangeShapeType="1" noTextEdit="1"/>
          </p:cNvSpPr>
          <p:nvPr/>
        </p:nvSpPr>
        <p:spPr bwMode="auto">
          <a:xfrm>
            <a:off x="1879396" y="612932"/>
            <a:ext cx="8114610" cy="15621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48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00"/>
                    </a:gs>
                    <a:gs pos="39999">
                      <a:srgbClr val="0A128C"/>
                    </a:gs>
                    <a:gs pos="70000">
                      <a:srgbClr val="181CC7"/>
                    </a:gs>
                    <a:gs pos="88000">
                      <a:srgbClr val="7005D4"/>
                    </a:gs>
                    <a:gs pos="100000">
                      <a:srgbClr val="8C3D91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TTTC </a:t>
            </a:r>
            <a:r>
              <a:rPr lang="en-US" sz="48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00"/>
                    </a:gs>
                    <a:gs pos="39999">
                      <a:srgbClr val="0A128C"/>
                    </a:gs>
                    <a:gs pos="70000">
                      <a:srgbClr val="181CC7"/>
                    </a:gs>
                    <a:gs pos="88000">
                      <a:srgbClr val="7005D4"/>
                    </a:gs>
                    <a:gs pos="100000">
                      <a:srgbClr val="8C3D91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 BÓNG CHUYỀN) </a:t>
            </a:r>
            <a:r>
              <a:rPr lang="en-US" sz="48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00"/>
                    </a:gs>
                    <a:gs pos="39999">
                      <a:srgbClr val="0A128C"/>
                    </a:gs>
                    <a:gs pos="70000">
                      <a:srgbClr val="181CC7"/>
                    </a:gs>
                    <a:gs pos="88000">
                      <a:srgbClr val="7005D4"/>
                    </a:gs>
                    <a:gs pos="100000">
                      <a:srgbClr val="8C3D91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4800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00"/>
                    </a:gs>
                    <a:gs pos="39999">
                      <a:srgbClr val="0A128C"/>
                    </a:gs>
                    <a:gs pos="70000">
                      <a:srgbClr val="181CC7"/>
                    </a:gs>
                    <a:gs pos="88000">
                      <a:srgbClr val="7005D4"/>
                    </a:gs>
                    <a:gs pos="100000">
                      <a:srgbClr val="8C3D91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CHẠY </a:t>
            </a:r>
            <a:r>
              <a:rPr lang="en-US" sz="48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00"/>
                    </a:gs>
                    <a:gs pos="39999">
                      <a:srgbClr val="0A128C"/>
                    </a:gs>
                    <a:gs pos="70000">
                      <a:srgbClr val="181CC7"/>
                    </a:gs>
                    <a:gs pos="88000">
                      <a:srgbClr val="7005D4"/>
                    </a:gs>
                    <a:gs pos="100000">
                      <a:srgbClr val="8C3D91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BỀN</a:t>
            </a:r>
          </a:p>
          <a:p>
            <a:pPr algn="ctr"/>
            <a:r>
              <a:rPr lang="en-US" sz="48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00"/>
                    </a:gs>
                    <a:gs pos="39999">
                      <a:srgbClr val="0A128C"/>
                    </a:gs>
                    <a:gs pos="70000">
                      <a:srgbClr val="181CC7"/>
                    </a:gs>
                    <a:gs pos="88000">
                      <a:srgbClr val="7005D4"/>
                    </a:gs>
                    <a:gs pos="100000">
                      <a:srgbClr val="8C3D91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TUẦN </a:t>
            </a:r>
            <a:r>
              <a:rPr lang="en-US" sz="4800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000000"/>
                    </a:gs>
                    <a:gs pos="39999">
                      <a:srgbClr val="0A128C"/>
                    </a:gs>
                    <a:gs pos="70000">
                      <a:srgbClr val="181CC7"/>
                    </a:gs>
                    <a:gs pos="88000">
                      <a:srgbClr val="7005D4"/>
                    </a:gs>
                    <a:gs pos="100000">
                      <a:srgbClr val="8C3D91"/>
                    </a:gs>
                  </a:gsLst>
                  <a:lin ang="5400000" scaled="1"/>
                </a:gradFill>
                <a:effectLst>
                  <a:outerShdw dist="35921" dir="2700000" algn="ctr" rotWithShape="0">
                    <a:srgbClr val="808080">
                      <a:alpha val="79999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  <a:endParaRPr lang="en-US" sz="4800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000000"/>
                  </a:gs>
                  <a:gs pos="39999">
                    <a:srgbClr val="0A128C"/>
                  </a:gs>
                  <a:gs pos="70000">
                    <a:srgbClr val="181CC7"/>
                  </a:gs>
                  <a:gs pos="88000">
                    <a:srgbClr val="7005D4"/>
                  </a:gs>
                  <a:gs pos="100000">
                    <a:srgbClr val="8C3D91"/>
                  </a:gs>
                </a:gsLst>
                <a:lin ang="5400000" scaled="1"/>
              </a:gradFill>
              <a:effectLst>
                <a:outerShdw dist="35921" dir="2700000" algn="ctr" rotWithShape="0">
                  <a:srgbClr val="808080">
                    <a:alpha val="79999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176508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304800"/>
            <a:ext cx="12192000" cy="6553200"/>
          </a:xfrm>
        </p:spPr>
        <p:txBody>
          <a:bodyPr/>
          <a:lstStyle/>
          <a:p>
            <a:pPr>
              <a:buFontTx/>
              <a:buNone/>
            </a:pPr>
            <a:r>
              <a:rPr lang="en-US" dirty="0"/>
              <a:t>     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+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bóng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đệm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bóng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 </a:t>
            </a:r>
          </a:p>
          <a:p>
            <a:pPr>
              <a:buFontTx/>
              <a:buNone/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     +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đường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bóng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nhỏ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góc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đệm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bóng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lớn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114693" name="Rectangle 5"/>
          <p:cNvSpPr>
            <a:spLocks noChangeArrowheads="1"/>
          </p:cNvSpPr>
          <p:nvPr/>
        </p:nvSpPr>
        <p:spPr bwMode="auto">
          <a:xfrm>
            <a:off x="0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aphicFrame>
        <p:nvGraphicFramePr>
          <p:cNvPr id="114692" name="Object 4"/>
          <p:cNvGraphicFramePr>
            <a:graphicFrameLocks noChangeAspect="1"/>
          </p:cNvGraphicFramePr>
          <p:nvPr/>
        </p:nvGraphicFramePr>
        <p:xfrm>
          <a:off x="1117600" y="2590800"/>
          <a:ext cx="9753600" cy="4019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6" name="Photo Editor Photo" r:id="rId3" imgW="11403017" imgH="5571429" progId="MSPhotoEd.3">
                  <p:embed/>
                </p:oleObj>
              </mc:Choice>
              <mc:Fallback>
                <p:oleObj name="Photo Editor Photo" r:id="rId3" imgW="11403017" imgH="5571429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17600" y="2590800"/>
                        <a:ext cx="9753600" cy="4019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50912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4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4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46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46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46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46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469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46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46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1143000"/>
          </a:xfrm>
        </p:spPr>
        <p:txBody>
          <a:bodyPr/>
          <a:lstStyle/>
          <a:p>
            <a:pPr algn="ctr"/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2.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phạm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mắc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đệm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bóng</a:t>
            </a:r>
            <a:endParaRPr lang="en-US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1143000"/>
            <a:ext cx="12192000" cy="5715000"/>
          </a:xfrm>
        </p:spPr>
        <p:txBody>
          <a:bodyPr>
            <a:normAutofit/>
          </a:bodyPr>
          <a:lstStyle/>
          <a:p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kịp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di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đón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bóng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di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dừng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ngay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đón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bóng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TTCB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khuỵu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gối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đạt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mức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ngã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lệch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thấp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phối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nhịp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nhàng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phận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thể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thả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lỏng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cẳng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tạo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phẳng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đệm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bóng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bên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trái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đệm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bóng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gập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khuỷu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37264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57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57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57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5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5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5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5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5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5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5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5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5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157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57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157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157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157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157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1157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57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57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7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157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157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157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571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264405" y="771181"/>
            <a:ext cx="11556694" cy="510080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SAU  ĐÂY CÔ MỜI CÁC EM CÙNG QUAN SÁT 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VIDEO 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KĨ 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THUẬT 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ĐỆM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BÓNG</a:t>
            </a:r>
            <a:endParaRPr 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4898990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Hộp Văn bản 12">
            <a:extLst>
              <a:ext uri="{FF2B5EF4-FFF2-40B4-BE49-F238E27FC236}">
                <a16:creationId xmlns:a16="http://schemas.microsoft.com/office/drawing/2014/main" xmlns="" id="{3185F439-C6EE-4DA1-92DF-5E50C3E1601D}"/>
              </a:ext>
            </a:extLst>
          </p:cNvPr>
          <p:cNvSpPr txBox="1"/>
          <p:nvPr/>
        </p:nvSpPr>
        <p:spPr>
          <a:xfrm rot="574358">
            <a:off x="-227100" y="1081729"/>
            <a:ext cx="6542570" cy="5544492"/>
          </a:xfrm>
          <a:custGeom>
            <a:avLst/>
            <a:gdLst/>
            <a:ahLst/>
            <a:cxnLst/>
            <a:rect l="l" t="t" r="r" b="b"/>
            <a:pathLst>
              <a:path w="6235048" h="5735209">
                <a:moveTo>
                  <a:pt x="4377690" y="5328809"/>
                </a:moveTo>
                <a:cubicBezTo>
                  <a:pt x="4377756" y="5330595"/>
                  <a:pt x="4378418" y="5332579"/>
                  <a:pt x="4379674" y="5334762"/>
                </a:cubicBezTo>
                <a:cubicBezTo>
                  <a:pt x="4380931" y="5336945"/>
                  <a:pt x="4382386" y="5338136"/>
                  <a:pt x="4384040" y="5338334"/>
                </a:cubicBezTo>
                <a:cubicBezTo>
                  <a:pt x="4387744" y="5337805"/>
                  <a:pt x="4389861" y="5335688"/>
                  <a:pt x="4390390" y="5331984"/>
                </a:cubicBezTo>
                <a:close/>
                <a:moveTo>
                  <a:pt x="4390390" y="5303409"/>
                </a:moveTo>
                <a:cubicBezTo>
                  <a:pt x="4390258" y="5305195"/>
                  <a:pt x="4390522" y="5307180"/>
                  <a:pt x="4391184" y="5309362"/>
                </a:cubicBezTo>
                <a:cubicBezTo>
                  <a:pt x="4391845" y="5311545"/>
                  <a:pt x="4393697" y="5312736"/>
                  <a:pt x="4396740" y="5312934"/>
                </a:cubicBezTo>
                <a:lnTo>
                  <a:pt x="4399915" y="5312934"/>
                </a:lnTo>
                <a:cubicBezTo>
                  <a:pt x="4399915" y="5306584"/>
                  <a:pt x="4396740" y="5303409"/>
                  <a:pt x="4390390" y="5303409"/>
                </a:cubicBezTo>
                <a:close/>
                <a:moveTo>
                  <a:pt x="4669790" y="5258959"/>
                </a:moveTo>
                <a:cubicBezTo>
                  <a:pt x="4669724" y="5260745"/>
                  <a:pt x="4669856" y="5262729"/>
                  <a:pt x="4670187" y="5264912"/>
                </a:cubicBezTo>
                <a:cubicBezTo>
                  <a:pt x="4670518" y="5267095"/>
                  <a:pt x="4671444" y="5268286"/>
                  <a:pt x="4672965" y="5268484"/>
                </a:cubicBezTo>
                <a:lnTo>
                  <a:pt x="4682490" y="5265309"/>
                </a:lnTo>
                <a:close/>
                <a:moveTo>
                  <a:pt x="4911090" y="5246259"/>
                </a:moveTo>
                <a:lnTo>
                  <a:pt x="4923790" y="5268484"/>
                </a:lnTo>
                <a:lnTo>
                  <a:pt x="4920615" y="5293884"/>
                </a:lnTo>
                <a:cubicBezTo>
                  <a:pt x="4912744" y="5294810"/>
                  <a:pt x="4908643" y="5298514"/>
                  <a:pt x="4908312" y="5304997"/>
                </a:cubicBezTo>
                <a:cubicBezTo>
                  <a:pt x="4907981" y="5311479"/>
                  <a:pt x="4901499" y="5315183"/>
                  <a:pt x="4888865" y="5316109"/>
                </a:cubicBezTo>
                <a:cubicBezTo>
                  <a:pt x="4889791" y="5303674"/>
                  <a:pt x="4893495" y="5292032"/>
                  <a:pt x="4899978" y="5281184"/>
                </a:cubicBezTo>
                <a:cubicBezTo>
                  <a:pt x="4906460" y="5270336"/>
                  <a:pt x="4910164" y="5258695"/>
                  <a:pt x="4911090" y="5246259"/>
                </a:cubicBezTo>
                <a:close/>
                <a:moveTo>
                  <a:pt x="2706370" y="5188839"/>
                </a:moveTo>
                <a:cubicBezTo>
                  <a:pt x="2706436" y="5190625"/>
                  <a:pt x="2707098" y="5192609"/>
                  <a:pt x="2708355" y="5194792"/>
                </a:cubicBezTo>
                <a:cubicBezTo>
                  <a:pt x="2709611" y="5196975"/>
                  <a:pt x="2711067" y="5198166"/>
                  <a:pt x="2712720" y="5198364"/>
                </a:cubicBezTo>
                <a:cubicBezTo>
                  <a:pt x="2716424" y="5197835"/>
                  <a:pt x="2718541" y="5195718"/>
                  <a:pt x="2719070" y="5192014"/>
                </a:cubicBezTo>
                <a:close/>
                <a:moveTo>
                  <a:pt x="4736465" y="5166884"/>
                </a:moveTo>
                <a:cubicBezTo>
                  <a:pt x="4736333" y="5168670"/>
                  <a:pt x="4736597" y="5170654"/>
                  <a:pt x="4737259" y="5172837"/>
                </a:cubicBezTo>
                <a:cubicBezTo>
                  <a:pt x="4737920" y="5175020"/>
                  <a:pt x="4739772" y="5176211"/>
                  <a:pt x="4742815" y="5176409"/>
                </a:cubicBezTo>
                <a:lnTo>
                  <a:pt x="4749165" y="5176409"/>
                </a:lnTo>
                <a:cubicBezTo>
                  <a:pt x="4749033" y="5173234"/>
                  <a:pt x="4747710" y="5170853"/>
                  <a:pt x="4745196" y="5169265"/>
                </a:cubicBezTo>
                <a:cubicBezTo>
                  <a:pt x="4742683" y="5167678"/>
                  <a:pt x="4739772" y="5166884"/>
                  <a:pt x="4736465" y="5166884"/>
                </a:cubicBezTo>
                <a:close/>
                <a:moveTo>
                  <a:pt x="2719070" y="5163439"/>
                </a:moveTo>
                <a:cubicBezTo>
                  <a:pt x="2718938" y="5165225"/>
                  <a:pt x="2719203" y="5167210"/>
                  <a:pt x="2719864" y="5169392"/>
                </a:cubicBezTo>
                <a:cubicBezTo>
                  <a:pt x="2720525" y="5171575"/>
                  <a:pt x="2722378" y="5172766"/>
                  <a:pt x="2725420" y="5172964"/>
                </a:cubicBezTo>
                <a:lnTo>
                  <a:pt x="2728595" y="5172964"/>
                </a:lnTo>
                <a:cubicBezTo>
                  <a:pt x="2728595" y="5166614"/>
                  <a:pt x="2725420" y="5163439"/>
                  <a:pt x="2719070" y="5163439"/>
                </a:cubicBezTo>
                <a:close/>
                <a:moveTo>
                  <a:pt x="2998470" y="5118989"/>
                </a:moveTo>
                <a:cubicBezTo>
                  <a:pt x="2998404" y="5120775"/>
                  <a:pt x="2998536" y="5122759"/>
                  <a:pt x="2998867" y="5124942"/>
                </a:cubicBezTo>
                <a:cubicBezTo>
                  <a:pt x="2999198" y="5127125"/>
                  <a:pt x="3000124" y="5128316"/>
                  <a:pt x="3001645" y="5128514"/>
                </a:cubicBezTo>
                <a:lnTo>
                  <a:pt x="3011170" y="5125339"/>
                </a:lnTo>
                <a:close/>
                <a:moveTo>
                  <a:pt x="4942840" y="5062109"/>
                </a:moveTo>
                <a:cubicBezTo>
                  <a:pt x="4942906" y="5064027"/>
                  <a:pt x="4943568" y="5066541"/>
                  <a:pt x="4944824" y="5069650"/>
                </a:cubicBezTo>
                <a:cubicBezTo>
                  <a:pt x="4946081" y="5072759"/>
                  <a:pt x="4947536" y="5074478"/>
                  <a:pt x="4949190" y="5074809"/>
                </a:cubicBezTo>
                <a:cubicBezTo>
                  <a:pt x="4952233" y="5074611"/>
                  <a:pt x="4954085" y="5073420"/>
                  <a:pt x="4954746" y="5071237"/>
                </a:cubicBezTo>
                <a:cubicBezTo>
                  <a:pt x="4955408" y="5069055"/>
                  <a:pt x="4955672" y="5067070"/>
                  <a:pt x="4955540" y="5065284"/>
                </a:cubicBezTo>
                <a:close/>
                <a:moveTo>
                  <a:pt x="3065145" y="5026914"/>
                </a:moveTo>
                <a:cubicBezTo>
                  <a:pt x="3065013" y="5028700"/>
                  <a:pt x="3065278" y="5030684"/>
                  <a:pt x="3065939" y="5032867"/>
                </a:cubicBezTo>
                <a:cubicBezTo>
                  <a:pt x="3066600" y="5035050"/>
                  <a:pt x="3068453" y="5036241"/>
                  <a:pt x="3071495" y="5036439"/>
                </a:cubicBezTo>
                <a:lnTo>
                  <a:pt x="3077845" y="5036439"/>
                </a:lnTo>
                <a:cubicBezTo>
                  <a:pt x="3077713" y="5033264"/>
                  <a:pt x="3076390" y="5030883"/>
                  <a:pt x="3073877" y="5029295"/>
                </a:cubicBezTo>
                <a:cubicBezTo>
                  <a:pt x="3071363" y="5027708"/>
                  <a:pt x="3068453" y="5026914"/>
                  <a:pt x="3065145" y="5026914"/>
                </a:cubicBezTo>
                <a:close/>
                <a:moveTo>
                  <a:pt x="4612640" y="5024009"/>
                </a:moveTo>
                <a:lnTo>
                  <a:pt x="4612640" y="5039884"/>
                </a:lnTo>
                <a:cubicBezTo>
                  <a:pt x="4612772" y="5044448"/>
                  <a:pt x="4614095" y="5047226"/>
                  <a:pt x="4616609" y="5048219"/>
                </a:cubicBezTo>
                <a:cubicBezTo>
                  <a:pt x="4619122" y="5049211"/>
                  <a:pt x="4622033" y="5049607"/>
                  <a:pt x="4625340" y="5049409"/>
                </a:cubicBezTo>
                <a:close/>
                <a:moveTo>
                  <a:pt x="4841240" y="5001784"/>
                </a:moveTo>
                <a:cubicBezTo>
                  <a:pt x="4831715" y="5002049"/>
                  <a:pt x="4824571" y="5005488"/>
                  <a:pt x="4819809" y="5012103"/>
                </a:cubicBezTo>
                <a:cubicBezTo>
                  <a:pt x="4815046" y="5018717"/>
                  <a:pt x="4812665" y="5026920"/>
                  <a:pt x="4812665" y="5036709"/>
                </a:cubicBezTo>
                <a:lnTo>
                  <a:pt x="4812665" y="5039884"/>
                </a:lnTo>
                <a:cubicBezTo>
                  <a:pt x="4812004" y="5039818"/>
                  <a:pt x="4809358" y="5039950"/>
                  <a:pt x="4804728" y="5040281"/>
                </a:cubicBezTo>
                <a:cubicBezTo>
                  <a:pt x="4800097" y="5040612"/>
                  <a:pt x="4797452" y="5041538"/>
                  <a:pt x="4796790" y="5043059"/>
                </a:cubicBezTo>
                <a:cubicBezTo>
                  <a:pt x="4797782" y="5044713"/>
                  <a:pt x="4802148" y="5046168"/>
                  <a:pt x="4809887" y="5047425"/>
                </a:cubicBezTo>
                <a:cubicBezTo>
                  <a:pt x="4817626" y="5048682"/>
                  <a:pt x="4822785" y="5049343"/>
                  <a:pt x="4825365" y="5049409"/>
                </a:cubicBezTo>
                <a:lnTo>
                  <a:pt x="4844415" y="5033534"/>
                </a:lnTo>
                <a:cubicBezTo>
                  <a:pt x="4839719" y="5033137"/>
                  <a:pt x="4836411" y="5030756"/>
                  <a:pt x="4834493" y="5026390"/>
                </a:cubicBezTo>
                <a:cubicBezTo>
                  <a:pt x="4832575" y="5022025"/>
                  <a:pt x="4831649" y="5018056"/>
                  <a:pt x="4831715" y="5014484"/>
                </a:cubicBezTo>
                <a:close/>
                <a:moveTo>
                  <a:pt x="4644390" y="4989084"/>
                </a:moveTo>
                <a:cubicBezTo>
                  <a:pt x="4642935" y="4989216"/>
                  <a:pt x="4641876" y="4989746"/>
                  <a:pt x="4641215" y="4990672"/>
                </a:cubicBezTo>
                <a:cubicBezTo>
                  <a:pt x="4640554" y="4991598"/>
                  <a:pt x="4639495" y="4992127"/>
                  <a:pt x="4638040" y="4992259"/>
                </a:cubicBezTo>
                <a:cubicBezTo>
                  <a:pt x="4638106" y="4994177"/>
                  <a:pt x="4638768" y="4996691"/>
                  <a:pt x="4640024" y="4999800"/>
                </a:cubicBezTo>
                <a:cubicBezTo>
                  <a:pt x="4641281" y="5002909"/>
                  <a:pt x="4642736" y="5004629"/>
                  <a:pt x="4644390" y="5004959"/>
                </a:cubicBezTo>
                <a:cubicBezTo>
                  <a:pt x="4647433" y="5004761"/>
                  <a:pt x="4649285" y="5003570"/>
                  <a:pt x="4649946" y="5001387"/>
                </a:cubicBezTo>
                <a:cubicBezTo>
                  <a:pt x="4650608" y="4999204"/>
                  <a:pt x="4650872" y="4997220"/>
                  <a:pt x="4650740" y="4995434"/>
                </a:cubicBezTo>
                <a:cubicBezTo>
                  <a:pt x="4650211" y="4991730"/>
                  <a:pt x="4648094" y="4989613"/>
                  <a:pt x="4644390" y="4989084"/>
                </a:cubicBezTo>
                <a:close/>
                <a:moveTo>
                  <a:pt x="5015865" y="4957334"/>
                </a:moveTo>
                <a:cubicBezTo>
                  <a:pt x="5005348" y="4958194"/>
                  <a:pt x="4999395" y="4963618"/>
                  <a:pt x="4998006" y="4973606"/>
                </a:cubicBezTo>
                <a:cubicBezTo>
                  <a:pt x="4996617" y="4983594"/>
                  <a:pt x="4996220" y="4992987"/>
                  <a:pt x="4996815" y="5001784"/>
                </a:cubicBezTo>
                <a:cubicBezTo>
                  <a:pt x="4991854" y="5001784"/>
                  <a:pt x="4986695" y="5002578"/>
                  <a:pt x="4981337" y="5004165"/>
                </a:cubicBezTo>
                <a:cubicBezTo>
                  <a:pt x="4975979" y="5005753"/>
                  <a:pt x="4971613" y="5008134"/>
                  <a:pt x="4968240" y="5011309"/>
                </a:cubicBezTo>
                <a:lnTo>
                  <a:pt x="4974590" y="5039884"/>
                </a:lnTo>
                <a:cubicBezTo>
                  <a:pt x="4976111" y="5031351"/>
                  <a:pt x="4979419" y="5023017"/>
                  <a:pt x="4984512" y="5014881"/>
                </a:cubicBezTo>
                <a:cubicBezTo>
                  <a:pt x="4989605" y="5006745"/>
                  <a:pt x="4996881" y="5002380"/>
                  <a:pt x="5006340" y="5001784"/>
                </a:cubicBezTo>
                <a:cubicBezTo>
                  <a:pt x="5006737" y="4993979"/>
                  <a:pt x="5008324" y="4986571"/>
                  <a:pt x="5011103" y="4979559"/>
                </a:cubicBezTo>
                <a:cubicBezTo>
                  <a:pt x="5013881" y="4972548"/>
                  <a:pt x="5015468" y="4965139"/>
                  <a:pt x="5015865" y="4957334"/>
                </a:cubicBezTo>
                <a:close/>
                <a:moveTo>
                  <a:pt x="3271520" y="4922139"/>
                </a:moveTo>
                <a:cubicBezTo>
                  <a:pt x="3271586" y="4924057"/>
                  <a:pt x="3272248" y="4926571"/>
                  <a:pt x="3273505" y="4929680"/>
                </a:cubicBezTo>
                <a:cubicBezTo>
                  <a:pt x="3274761" y="4932789"/>
                  <a:pt x="3276217" y="4934508"/>
                  <a:pt x="3277870" y="4934839"/>
                </a:cubicBezTo>
                <a:lnTo>
                  <a:pt x="3280864" y="4932915"/>
                </a:lnTo>
                <a:lnTo>
                  <a:pt x="3283437" y="4925118"/>
                </a:lnTo>
                <a:close/>
                <a:moveTo>
                  <a:pt x="4882515" y="4903359"/>
                </a:moveTo>
                <a:cubicBezTo>
                  <a:pt x="4879472" y="4903822"/>
                  <a:pt x="4877620" y="4906071"/>
                  <a:pt x="4876959" y="4910106"/>
                </a:cubicBezTo>
                <a:cubicBezTo>
                  <a:pt x="4876297" y="4914141"/>
                  <a:pt x="4876033" y="4917184"/>
                  <a:pt x="4876165" y="4919234"/>
                </a:cubicBezTo>
                <a:cubicBezTo>
                  <a:pt x="4876033" y="4927238"/>
                  <a:pt x="4873916" y="4934249"/>
                  <a:pt x="4869815" y="4940268"/>
                </a:cubicBezTo>
                <a:cubicBezTo>
                  <a:pt x="4865714" y="4946288"/>
                  <a:pt x="4860422" y="4950918"/>
                  <a:pt x="4853940" y="4954159"/>
                </a:cubicBezTo>
                <a:cubicBezTo>
                  <a:pt x="4853543" y="4961964"/>
                  <a:pt x="4851956" y="4969373"/>
                  <a:pt x="4849178" y="4976384"/>
                </a:cubicBezTo>
                <a:cubicBezTo>
                  <a:pt x="4846399" y="4983395"/>
                  <a:pt x="4844812" y="4990804"/>
                  <a:pt x="4844415" y="4998609"/>
                </a:cubicBezTo>
                <a:cubicBezTo>
                  <a:pt x="4853808" y="4987430"/>
                  <a:pt x="4862010" y="4975656"/>
                  <a:pt x="4869021" y="4963287"/>
                </a:cubicBezTo>
                <a:cubicBezTo>
                  <a:pt x="4876033" y="4950918"/>
                  <a:pt x="4882647" y="4938350"/>
                  <a:pt x="4888865" y="4925584"/>
                </a:cubicBezTo>
                <a:cubicBezTo>
                  <a:pt x="4888799" y="4923269"/>
                  <a:pt x="4888137" y="4919168"/>
                  <a:pt x="4886881" y="4913281"/>
                </a:cubicBezTo>
                <a:cubicBezTo>
                  <a:pt x="4885624" y="4907394"/>
                  <a:pt x="4884169" y="4904087"/>
                  <a:pt x="4882515" y="4903359"/>
                </a:cubicBezTo>
                <a:close/>
                <a:moveTo>
                  <a:pt x="1029970" y="4888941"/>
                </a:moveTo>
                <a:cubicBezTo>
                  <a:pt x="1030036" y="4890727"/>
                  <a:pt x="1030697" y="4892711"/>
                  <a:pt x="1031954" y="4894894"/>
                </a:cubicBezTo>
                <a:cubicBezTo>
                  <a:pt x="1033211" y="4897077"/>
                  <a:pt x="1034666" y="4898268"/>
                  <a:pt x="1036320" y="4898466"/>
                </a:cubicBezTo>
                <a:cubicBezTo>
                  <a:pt x="1040024" y="4897937"/>
                  <a:pt x="1042141" y="4895820"/>
                  <a:pt x="1042670" y="4892116"/>
                </a:cubicBezTo>
                <a:close/>
                <a:moveTo>
                  <a:pt x="2941320" y="4884039"/>
                </a:moveTo>
                <a:lnTo>
                  <a:pt x="2941320" y="4899914"/>
                </a:lnTo>
                <a:cubicBezTo>
                  <a:pt x="2941453" y="4904478"/>
                  <a:pt x="2942775" y="4907256"/>
                  <a:pt x="2945289" y="4908249"/>
                </a:cubicBezTo>
                <a:cubicBezTo>
                  <a:pt x="2947803" y="4909241"/>
                  <a:pt x="2950713" y="4909637"/>
                  <a:pt x="2954020" y="4909439"/>
                </a:cubicBezTo>
                <a:close/>
                <a:moveTo>
                  <a:pt x="4682490" y="4874784"/>
                </a:moveTo>
                <a:lnTo>
                  <a:pt x="4669790" y="4912884"/>
                </a:lnTo>
                <a:cubicBezTo>
                  <a:pt x="4669261" y="4912818"/>
                  <a:pt x="4667144" y="4912950"/>
                  <a:pt x="4663440" y="4913281"/>
                </a:cubicBezTo>
                <a:cubicBezTo>
                  <a:pt x="4659736" y="4913612"/>
                  <a:pt x="4657619" y="4914538"/>
                  <a:pt x="4657090" y="4916059"/>
                </a:cubicBezTo>
                <a:cubicBezTo>
                  <a:pt x="4657751" y="4919433"/>
                  <a:pt x="4661191" y="4923004"/>
                  <a:pt x="4667409" y="4926775"/>
                </a:cubicBezTo>
                <a:cubicBezTo>
                  <a:pt x="4673626" y="4930545"/>
                  <a:pt x="4678654" y="4933323"/>
                  <a:pt x="4682490" y="4935109"/>
                </a:cubicBezTo>
                <a:lnTo>
                  <a:pt x="4704715" y="4903359"/>
                </a:lnTo>
                <a:close/>
                <a:moveTo>
                  <a:pt x="3307809" y="4865400"/>
                </a:moveTo>
                <a:lnTo>
                  <a:pt x="3296920" y="4871339"/>
                </a:lnTo>
                <a:lnTo>
                  <a:pt x="3299519" y="4883032"/>
                </a:lnTo>
                <a:close/>
                <a:moveTo>
                  <a:pt x="1042670" y="4863541"/>
                </a:moveTo>
                <a:cubicBezTo>
                  <a:pt x="1042537" y="4865327"/>
                  <a:pt x="1042802" y="4867312"/>
                  <a:pt x="1043464" y="4869494"/>
                </a:cubicBezTo>
                <a:cubicBezTo>
                  <a:pt x="1044125" y="4871677"/>
                  <a:pt x="1045977" y="4872868"/>
                  <a:pt x="1049020" y="4873066"/>
                </a:cubicBezTo>
                <a:lnTo>
                  <a:pt x="1052195" y="4873066"/>
                </a:lnTo>
                <a:cubicBezTo>
                  <a:pt x="1052195" y="4866716"/>
                  <a:pt x="1049020" y="4863541"/>
                  <a:pt x="1042670" y="4863541"/>
                </a:cubicBezTo>
                <a:close/>
                <a:moveTo>
                  <a:pt x="3169920" y="4861814"/>
                </a:moveTo>
                <a:cubicBezTo>
                  <a:pt x="3160395" y="4862079"/>
                  <a:pt x="3153252" y="4865518"/>
                  <a:pt x="3148489" y="4872133"/>
                </a:cubicBezTo>
                <a:cubicBezTo>
                  <a:pt x="3143727" y="4878747"/>
                  <a:pt x="3141345" y="4886950"/>
                  <a:pt x="3141345" y="4896739"/>
                </a:cubicBezTo>
                <a:lnTo>
                  <a:pt x="3141345" y="4899914"/>
                </a:lnTo>
                <a:cubicBezTo>
                  <a:pt x="3140684" y="4899848"/>
                  <a:pt x="3138038" y="4899980"/>
                  <a:pt x="3133408" y="4900311"/>
                </a:cubicBezTo>
                <a:cubicBezTo>
                  <a:pt x="3128778" y="4900642"/>
                  <a:pt x="3126132" y="4901568"/>
                  <a:pt x="3125470" y="4903089"/>
                </a:cubicBezTo>
                <a:cubicBezTo>
                  <a:pt x="3126462" y="4904743"/>
                  <a:pt x="3130828" y="4906198"/>
                  <a:pt x="3138567" y="4907455"/>
                </a:cubicBezTo>
                <a:cubicBezTo>
                  <a:pt x="3146306" y="4908712"/>
                  <a:pt x="3151466" y="4909373"/>
                  <a:pt x="3154045" y="4909439"/>
                </a:cubicBezTo>
                <a:lnTo>
                  <a:pt x="3173095" y="4893564"/>
                </a:lnTo>
                <a:cubicBezTo>
                  <a:pt x="3168399" y="4893167"/>
                  <a:pt x="3165092" y="4890786"/>
                  <a:pt x="3163173" y="4886420"/>
                </a:cubicBezTo>
                <a:cubicBezTo>
                  <a:pt x="3161255" y="4882055"/>
                  <a:pt x="3160329" y="4878086"/>
                  <a:pt x="3160395" y="4874514"/>
                </a:cubicBezTo>
                <a:close/>
                <a:moveTo>
                  <a:pt x="2973070" y="4849114"/>
                </a:moveTo>
                <a:cubicBezTo>
                  <a:pt x="2971615" y="4849246"/>
                  <a:pt x="2970557" y="4849776"/>
                  <a:pt x="2969895" y="4850702"/>
                </a:cubicBezTo>
                <a:cubicBezTo>
                  <a:pt x="2969234" y="4851628"/>
                  <a:pt x="2968176" y="4852157"/>
                  <a:pt x="2966720" y="4852289"/>
                </a:cubicBezTo>
                <a:cubicBezTo>
                  <a:pt x="2966786" y="4854207"/>
                  <a:pt x="2967448" y="4856721"/>
                  <a:pt x="2968705" y="4859830"/>
                </a:cubicBezTo>
                <a:cubicBezTo>
                  <a:pt x="2969961" y="4862939"/>
                  <a:pt x="2971417" y="4864659"/>
                  <a:pt x="2973070" y="4864989"/>
                </a:cubicBezTo>
                <a:cubicBezTo>
                  <a:pt x="2976113" y="4864791"/>
                  <a:pt x="2977965" y="4863600"/>
                  <a:pt x="2978627" y="4861417"/>
                </a:cubicBezTo>
                <a:cubicBezTo>
                  <a:pt x="2979288" y="4859234"/>
                  <a:pt x="2979553" y="4857250"/>
                  <a:pt x="2979420" y="4855464"/>
                </a:cubicBezTo>
                <a:cubicBezTo>
                  <a:pt x="2978891" y="4851760"/>
                  <a:pt x="2976774" y="4849643"/>
                  <a:pt x="2973070" y="4849114"/>
                </a:cubicBezTo>
                <a:close/>
                <a:moveTo>
                  <a:pt x="3996690" y="4848661"/>
                </a:moveTo>
                <a:cubicBezTo>
                  <a:pt x="3996756" y="4850447"/>
                  <a:pt x="3997418" y="4852431"/>
                  <a:pt x="3998675" y="4854614"/>
                </a:cubicBezTo>
                <a:cubicBezTo>
                  <a:pt x="3999931" y="4856797"/>
                  <a:pt x="4001387" y="4857988"/>
                  <a:pt x="4003040" y="4858186"/>
                </a:cubicBezTo>
                <a:cubicBezTo>
                  <a:pt x="4006744" y="4857657"/>
                  <a:pt x="4008861" y="4855540"/>
                  <a:pt x="4009390" y="4851836"/>
                </a:cubicBezTo>
                <a:close/>
                <a:moveTo>
                  <a:pt x="4009390" y="4823261"/>
                </a:moveTo>
                <a:cubicBezTo>
                  <a:pt x="4009258" y="4825047"/>
                  <a:pt x="4009523" y="4827032"/>
                  <a:pt x="4010184" y="4829214"/>
                </a:cubicBezTo>
                <a:cubicBezTo>
                  <a:pt x="4010845" y="4831397"/>
                  <a:pt x="4012698" y="4832588"/>
                  <a:pt x="4015740" y="4832786"/>
                </a:cubicBezTo>
                <a:lnTo>
                  <a:pt x="4018915" y="4832786"/>
                </a:lnTo>
                <a:cubicBezTo>
                  <a:pt x="4018915" y="4826436"/>
                  <a:pt x="4015740" y="4823261"/>
                  <a:pt x="4009390" y="4823261"/>
                </a:cubicBezTo>
                <a:close/>
                <a:moveTo>
                  <a:pt x="1322070" y="4819091"/>
                </a:moveTo>
                <a:cubicBezTo>
                  <a:pt x="1322004" y="4820877"/>
                  <a:pt x="1322136" y="4822861"/>
                  <a:pt x="1322467" y="4825044"/>
                </a:cubicBezTo>
                <a:cubicBezTo>
                  <a:pt x="1322797" y="4827227"/>
                  <a:pt x="1323723" y="4828418"/>
                  <a:pt x="1325245" y="4828616"/>
                </a:cubicBezTo>
                <a:lnTo>
                  <a:pt x="1334770" y="4825441"/>
                </a:lnTo>
                <a:close/>
                <a:moveTo>
                  <a:pt x="3350305" y="4782308"/>
                </a:moveTo>
                <a:lnTo>
                  <a:pt x="3344545" y="4785614"/>
                </a:lnTo>
                <a:lnTo>
                  <a:pt x="3348131" y="4796073"/>
                </a:lnTo>
                <a:close/>
                <a:moveTo>
                  <a:pt x="4288790" y="4778811"/>
                </a:moveTo>
                <a:cubicBezTo>
                  <a:pt x="4288724" y="4780597"/>
                  <a:pt x="4288856" y="4782581"/>
                  <a:pt x="4289187" y="4784764"/>
                </a:cubicBezTo>
                <a:cubicBezTo>
                  <a:pt x="4289518" y="4786947"/>
                  <a:pt x="4290444" y="4788138"/>
                  <a:pt x="4291965" y="4788336"/>
                </a:cubicBezTo>
                <a:lnTo>
                  <a:pt x="4301490" y="4785161"/>
                </a:lnTo>
                <a:close/>
                <a:moveTo>
                  <a:pt x="2279650" y="4772280"/>
                </a:moveTo>
                <a:cubicBezTo>
                  <a:pt x="2279716" y="4774066"/>
                  <a:pt x="2280378" y="4776050"/>
                  <a:pt x="2281635" y="4778233"/>
                </a:cubicBezTo>
                <a:cubicBezTo>
                  <a:pt x="2282891" y="4780416"/>
                  <a:pt x="2284347" y="4781607"/>
                  <a:pt x="2286000" y="4781805"/>
                </a:cubicBezTo>
                <a:cubicBezTo>
                  <a:pt x="2289704" y="4781276"/>
                  <a:pt x="2291821" y="4779159"/>
                  <a:pt x="2292350" y="4775455"/>
                </a:cubicBezTo>
                <a:close/>
                <a:moveTo>
                  <a:pt x="4726940" y="4763659"/>
                </a:moveTo>
                <a:cubicBezTo>
                  <a:pt x="4713711" y="4788530"/>
                  <a:pt x="4702069" y="4814988"/>
                  <a:pt x="4692015" y="4843034"/>
                </a:cubicBezTo>
                <a:cubicBezTo>
                  <a:pt x="4693669" y="4849516"/>
                  <a:pt x="4696711" y="4854808"/>
                  <a:pt x="4701143" y="4858909"/>
                </a:cubicBezTo>
                <a:cubicBezTo>
                  <a:pt x="4705575" y="4863010"/>
                  <a:pt x="4710999" y="4865127"/>
                  <a:pt x="4717415" y="4865259"/>
                </a:cubicBezTo>
                <a:cubicBezTo>
                  <a:pt x="4720722" y="4855470"/>
                  <a:pt x="4725220" y="4840918"/>
                  <a:pt x="4730909" y="4821603"/>
                </a:cubicBezTo>
                <a:cubicBezTo>
                  <a:pt x="4736597" y="4802288"/>
                  <a:pt x="4742683" y="4789324"/>
                  <a:pt x="4749165" y="4782709"/>
                </a:cubicBezTo>
                <a:close/>
                <a:moveTo>
                  <a:pt x="3211195" y="4763389"/>
                </a:moveTo>
                <a:cubicBezTo>
                  <a:pt x="3208153" y="4763852"/>
                  <a:pt x="3206300" y="4766101"/>
                  <a:pt x="3205639" y="4770136"/>
                </a:cubicBezTo>
                <a:cubicBezTo>
                  <a:pt x="3204978" y="4774171"/>
                  <a:pt x="3204713" y="4777214"/>
                  <a:pt x="3204845" y="4779264"/>
                </a:cubicBezTo>
                <a:cubicBezTo>
                  <a:pt x="3204713" y="4787268"/>
                  <a:pt x="3202596" y="4794279"/>
                  <a:pt x="3198495" y="4800298"/>
                </a:cubicBezTo>
                <a:cubicBezTo>
                  <a:pt x="3194394" y="4806318"/>
                  <a:pt x="3189103" y="4810948"/>
                  <a:pt x="3182620" y="4814189"/>
                </a:cubicBezTo>
                <a:cubicBezTo>
                  <a:pt x="3182223" y="4821994"/>
                  <a:pt x="3180636" y="4829403"/>
                  <a:pt x="3177858" y="4836414"/>
                </a:cubicBezTo>
                <a:cubicBezTo>
                  <a:pt x="3175080" y="4843425"/>
                  <a:pt x="3173492" y="4850834"/>
                  <a:pt x="3173095" y="4858639"/>
                </a:cubicBezTo>
                <a:cubicBezTo>
                  <a:pt x="3182488" y="4847460"/>
                  <a:pt x="3190690" y="4835686"/>
                  <a:pt x="3197702" y="4823317"/>
                </a:cubicBezTo>
                <a:cubicBezTo>
                  <a:pt x="3204713" y="4810948"/>
                  <a:pt x="3211328" y="4798380"/>
                  <a:pt x="3217545" y="4785614"/>
                </a:cubicBezTo>
                <a:cubicBezTo>
                  <a:pt x="3217479" y="4783299"/>
                  <a:pt x="3216818" y="4779198"/>
                  <a:pt x="3215561" y="4773311"/>
                </a:cubicBezTo>
                <a:cubicBezTo>
                  <a:pt x="3214304" y="4767424"/>
                  <a:pt x="3212849" y="4764117"/>
                  <a:pt x="3211195" y="4763389"/>
                </a:cubicBezTo>
                <a:close/>
                <a:moveTo>
                  <a:pt x="2292350" y="4746880"/>
                </a:moveTo>
                <a:cubicBezTo>
                  <a:pt x="2292218" y="4748666"/>
                  <a:pt x="2292483" y="4750651"/>
                  <a:pt x="2293144" y="4752833"/>
                </a:cubicBezTo>
                <a:cubicBezTo>
                  <a:pt x="2293805" y="4755016"/>
                  <a:pt x="2295658" y="4756207"/>
                  <a:pt x="2298700" y="4756405"/>
                </a:cubicBezTo>
                <a:lnTo>
                  <a:pt x="2301875" y="4756405"/>
                </a:lnTo>
                <a:cubicBezTo>
                  <a:pt x="2301875" y="4750055"/>
                  <a:pt x="2298700" y="4746880"/>
                  <a:pt x="2292350" y="4746880"/>
                </a:cubicBezTo>
                <a:close/>
                <a:moveTo>
                  <a:pt x="3011170" y="4734814"/>
                </a:moveTo>
                <a:lnTo>
                  <a:pt x="2998470" y="4772914"/>
                </a:lnTo>
                <a:cubicBezTo>
                  <a:pt x="2997941" y="4772848"/>
                  <a:pt x="2995824" y="4772980"/>
                  <a:pt x="2992120" y="4773311"/>
                </a:cubicBezTo>
                <a:cubicBezTo>
                  <a:pt x="2988416" y="4773642"/>
                  <a:pt x="2986299" y="4774568"/>
                  <a:pt x="2985770" y="4776089"/>
                </a:cubicBezTo>
                <a:cubicBezTo>
                  <a:pt x="2986432" y="4779463"/>
                  <a:pt x="2989871" y="4783034"/>
                  <a:pt x="2996089" y="4786805"/>
                </a:cubicBezTo>
                <a:cubicBezTo>
                  <a:pt x="3002307" y="4790575"/>
                  <a:pt x="3007334" y="4793353"/>
                  <a:pt x="3011170" y="4795139"/>
                </a:cubicBezTo>
                <a:lnTo>
                  <a:pt x="3033395" y="4763389"/>
                </a:lnTo>
                <a:close/>
                <a:moveTo>
                  <a:pt x="3468370" y="4732000"/>
                </a:moveTo>
                <a:cubicBezTo>
                  <a:pt x="3468436" y="4733786"/>
                  <a:pt x="3469098" y="4735770"/>
                  <a:pt x="3470355" y="4737953"/>
                </a:cubicBezTo>
                <a:cubicBezTo>
                  <a:pt x="3471611" y="4740136"/>
                  <a:pt x="3473067" y="4741327"/>
                  <a:pt x="3474720" y="4741525"/>
                </a:cubicBezTo>
                <a:cubicBezTo>
                  <a:pt x="3478424" y="4740996"/>
                  <a:pt x="3480541" y="4738879"/>
                  <a:pt x="3481070" y="4735175"/>
                </a:cubicBezTo>
                <a:close/>
                <a:moveTo>
                  <a:pt x="1388745" y="4727016"/>
                </a:moveTo>
                <a:cubicBezTo>
                  <a:pt x="1388612" y="4728802"/>
                  <a:pt x="1388877" y="4730786"/>
                  <a:pt x="1389539" y="4732969"/>
                </a:cubicBezTo>
                <a:cubicBezTo>
                  <a:pt x="1390200" y="4735152"/>
                  <a:pt x="1392052" y="4736343"/>
                  <a:pt x="1395095" y="4736541"/>
                </a:cubicBezTo>
                <a:lnTo>
                  <a:pt x="1401445" y="4736541"/>
                </a:lnTo>
                <a:cubicBezTo>
                  <a:pt x="1401312" y="4733366"/>
                  <a:pt x="1399990" y="4730985"/>
                  <a:pt x="1397476" y="4729397"/>
                </a:cubicBezTo>
                <a:cubicBezTo>
                  <a:pt x="1394963" y="4727810"/>
                  <a:pt x="1392052" y="4727016"/>
                  <a:pt x="1388745" y="4727016"/>
                </a:cubicBezTo>
                <a:close/>
                <a:moveTo>
                  <a:pt x="3481070" y="4706600"/>
                </a:moveTo>
                <a:cubicBezTo>
                  <a:pt x="3480938" y="4708386"/>
                  <a:pt x="3481203" y="4710371"/>
                  <a:pt x="3481864" y="4712553"/>
                </a:cubicBezTo>
                <a:cubicBezTo>
                  <a:pt x="3482525" y="4714736"/>
                  <a:pt x="3484378" y="4715927"/>
                  <a:pt x="3487420" y="4716125"/>
                </a:cubicBezTo>
                <a:lnTo>
                  <a:pt x="3490595" y="4716125"/>
                </a:lnTo>
                <a:cubicBezTo>
                  <a:pt x="3490595" y="4709775"/>
                  <a:pt x="3487420" y="4706600"/>
                  <a:pt x="3481070" y="4706600"/>
                </a:cubicBezTo>
                <a:close/>
                <a:moveTo>
                  <a:pt x="2571750" y="4702430"/>
                </a:moveTo>
                <a:cubicBezTo>
                  <a:pt x="2571684" y="4704216"/>
                  <a:pt x="2571816" y="4706200"/>
                  <a:pt x="2572147" y="4708383"/>
                </a:cubicBezTo>
                <a:cubicBezTo>
                  <a:pt x="2572478" y="4710566"/>
                  <a:pt x="2573404" y="4711757"/>
                  <a:pt x="2574925" y="4711955"/>
                </a:cubicBezTo>
                <a:lnTo>
                  <a:pt x="2584450" y="4708780"/>
                </a:lnTo>
                <a:close/>
                <a:moveTo>
                  <a:pt x="4355465" y="4686736"/>
                </a:moveTo>
                <a:cubicBezTo>
                  <a:pt x="4355333" y="4688522"/>
                  <a:pt x="4355598" y="4690506"/>
                  <a:pt x="4356259" y="4692689"/>
                </a:cubicBezTo>
                <a:cubicBezTo>
                  <a:pt x="4356920" y="4694872"/>
                  <a:pt x="4358773" y="4696063"/>
                  <a:pt x="4361815" y="4696261"/>
                </a:cubicBezTo>
                <a:lnTo>
                  <a:pt x="4368165" y="4696261"/>
                </a:lnTo>
                <a:cubicBezTo>
                  <a:pt x="4368033" y="4693086"/>
                  <a:pt x="4366710" y="4690705"/>
                  <a:pt x="4364196" y="4689117"/>
                </a:cubicBezTo>
                <a:cubicBezTo>
                  <a:pt x="4361683" y="4687530"/>
                  <a:pt x="4358773" y="4686736"/>
                  <a:pt x="4355465" y="4686736"/>
                </a:cubicBezTo>
                <a:close/>
                <a:moveTo>
                  <a:pt x="3760470" y="4662150"/>
                </a:moveTo>
                <a:cubicBezTo>
                  <a:pt x="3760404" y="4663936"/>
                  <a:pt x="3760536" y="4665920"/>
                  <a:pt x="3760867" y="4668103"/>
                </a:cubicBezTo>
                <a:cubicBezTo>
                  <a:pt x="3761198" y="4670286"/>
                  <a:pt x="3762124" y="4671477"/>
                  <a:pt x="3763645" y="4671675"/>
                </a:cubicBezTo>
                <a:lnTo>
                  <a:pt x="3773170" y="4668500"/>
                </a:lnTo>
                <a:close/>
                <a:moveTo>
                  <a:pt x="1710690" y="4655619"/>
                </a:moveTo>
                <a:cubicBezTo>
                  <a:pt x="1710756" y="4657405"/>
                  <a:pt x="1711417" y="4659389"/>
                  <a:pt x="1712674" y="4661572"/>
                </a:cubicBezTo>
                <a:cubicBezTo>
                  <a:pt x="1713931" y="4663755"/>
                  <a:pt x="1715386" y="4664946"/>
                  <a:pt x="1717040" y="4665144"/>
                </a:cubicBezTo>
                <a:cubicBezTo>
                  <a:pt x="1720744" y="4664615"/>
                  <a:pt x="1722861" y="4662498"/>
                  <a:pt x="1723390" y="4658794"/>
                </a:cubicBezTo>
                <a:close/>
                <a:moveTo>
                  <a:pt x="4787265" y="4652534"/>
                </a:moveTo>
                <a:lnTo>
                  <a:pt x="4771390" y="4671584"/>
                </a:lnTo>
                <a:lnTo>
                  <a:pt x="4771390" y="4681109"/>
                </a:lnTo>
                <a:lnTo>
                  <a:pt x="4777740" y="4681109"/>
                </a:lnTo>
                <a:cubicBezTo>
                  <a:pt x="4783958" y="4681374"/>
                  <a:pt x="4788191" y="4680844"/>
                  <a:pt x="4790440" y="4679522"/>
                </a:cubicBezTo>
                <a:cubicBezTo>
                  <a:pt x="4792689" y="4678199"/>
                  <a:pt x="4793747" y="4674495"/>
                  <a:pt x="4793615" y="4668409"/>
                </a:cubicBezTo>
                <a:close/>
                <a:moveTo>
                  <a:pt x="5165090" y="4630309"/>
                </a:moveTo>
                <a:lnTo>
                  <a:pt x="5139690" y="4671584"/>
                </a:lnTo>
                <a:cubicBezTo>
                  <a:pt x="5146040" y="4681638"/>
                  <a:pt x="5149215" y="4693280"/>
                  <a:pt x="5149215" y="4706509"/>
                </a:cubicBezTo>
                <a:cubicBezTo>
                  <a:pt x="5147429" y="4706377"/>
                  <a:pt x="5145445" y="4706641"/>
                  <a:pt x="5143262" y="4707303"/>
                </a:cubicBezTo>
                <a:cubicBezTo>
                  <a:pt x="5141079" y="4707964"/>
                  <a:pt x="5139888" y="4709816"/>
                  <a:pt x="5139690" y="4712859"/>
                </a:cubicBezTo>
                <a:cubicBezTo>
                  <a:pt x="5139888" y="4716034"/>
                  <a:pt x="5141079" y="4719209"/>
                  <a:pt x="5143262" y="4722384"/>
                </a:cubicBezTo>
                <a:cubicBezTo>
                  <a:pt x="5145445" y="4725559"/>
                  <a:pt x="5147429" y="4728734"/>
                  <a:pt x="5149215" y="4731909"/>
                </a:cubicBezTo>
                <a:lnTo>
                  <a:pt x="5171440" y="4741434"/>
                </a:lnTo>
                <a:lnTo>
                  <a:pt x="5174615" y="4731909"/>
                </a:lnTo>
                <a:lnTo>
                  <a:pt x="5158740" y="4719209"/>
                </a:lnTo>
                <a:cubicBezTo>
                  <a:pt x="5158674" y="4714314"/>
                  <a:pt x="5159600" y="4709816"/>
                  <a:pt x="5161518" y="4705715"/>
                </a:cubicBezTo>
                <a:cubicBezTo>
                  <a:pt x="5163436" y="4701614"/>
                  <a:pt x="5166744" y="4698704"/>
                  <a:pt x="5171440" y="4696984"/>
                </a:cubicBezTo>
                <a:cubicBezTo>
                  <a:pt x="5171771" y="4685872"/>
                  <a:pt x="5171903" y="4674759"/>
                  <a:pt x="5171837" y="4663647"/>
                </a:cubicBezTo>
                <a:cubicBezTo>
                  <a:pt x="5171771" y="4652534"/>
                  <a:pt x="5169522" y="4641422"/>
                  <a:pt x="5165090" y="4630309"/>
                </a:cubicBezTo>
                <a:close/>
                <a:moveTo>
                  <a:pt x="1723390" y="4630219"/>
                </a:moveTo>
                <a:cubicBezTo>
                  <a:pt x="1723257" y="4632005"/>
                  <a:pt x="1723522" y="4633990"/>
                  <a:pt x="1724184" y="4636172"/>
                </a:cubicBezTo>
                <a:cubicBezTo>
                  <a:pt x="1724845" y="4638355"/>
                  <a:pt x="1726697" y="4639546"/>
                  <a:pt x="1729740" y="4639744"/>
                </a:cubicBezTo>
                <a:lnTo>
                  <a:pt x="1732915" y="4639744"/>
                </a:lnTo>
                <a:cubicBezTo>
                  <a:pt x="1732915" y="4633394"/>
                  <a:pt x="1729740" y="4630219"/>
                  <a:pt x="1723390" y="4630219"/>
                </a:cubicBezTo>
                <a:close/>
                <a:moveTo>
                  <a:pt x="3055620" y="4623689"/>
                </a:moveTo>
                <a:cubicBezTo>
                  <a:pt x="3042391" y="4648560"/>
                  <a:pt x="3030749" y="4675018"/>
                  <a:pt x="3020695" y="4703064"/>
                </a:cubicBezTo>
                <a:cubicBezTo>
                  <a:pt x="3022349" y="4709546"/>
                  <a:pt x="3025392" y="4714838"/>
                  <a:pt x="3029823" y="4718939"/>
                </a:cubicBezTo>
                <a:cubicBezTo>
                  <a:pt x="3034255" y="4723040"/>
                  <a:pt x="3039679" y="4725157"/>
                  <a:pt x="3046095" y="4725289"/>
                </a:cubicBezTo>
                <a:cubicBezTo>
                  <a:pt x="3049403" y="4715500"/>
                  <a:pt x="3053900" y="4700948"/>
                  <a:pt x="3059589" y="4681633"/>
                </a:cubicBezTo>
                <a:cubicBezTo>
                  <a:pt x="3065278" y="4662318"/>
                  <a:pt x="3071363" y="4649354"/>
                  <a:pt x="3077845" y="4642739"/>
                </a:cubicBezTo>
                <a:close/>
                <a:moveTo>
                  <a:pt x="1595120" y="4622241"/>
                </a:moveTo>
                <a:cubicBezTo>
                  <a:pt x="1595186" y="4624159"/>
                  <a:pt x="1595847" y="4626673"/>
                  <a:pt x="1597104" y="4629782"/>
                </a:cubicBezTo>
                <a:cubicBezTo>
                  <a:pt x="1598361" y="4632891"/>
                  <a:pt x="1599816" y="4634610"/>
                  <a:pt x="1601470" y="4634941"/>
                </a:cubicBezTo>
                <a:cubicBezTo>
                  <a:pt x="1604513" y="4634743"/>
                  <a:pt x="1606365" y="4633552"/>
                  <a:pt x="1607026" y="4631369"/>
                </a:cubicBezTo>
                <a:cubicBezTo>
                  <a:pt x="1607688" y="4629187"/>
                  <a:pt x="1607952" y="4627202"/>
                  <a:pt x="1607820" y="4625416"/>
                </a:cubicBezTo>
                <a:close/>
                <a:moveTo>
                  <a:pt x="2638425" y="4610355"/>
                </a:moveTo>
                <a:cubicBezTo>
                  <a:pt x="2638293" y="4612141"/>
                  <a:pt x="2638558" y="4614125"/>
                  <a:pt x="2639219" y="4616308"/>
                </a:cubicBezTo>
                <a:cubicBezTo>
                  <a:pt x="2639880" y="4618491"/>
                  <a:pt x="2641733" y="4619682"/>
                  <a:pt x="2644775" y="4619880"/>
                </a:cubicBezTo>
                <a:lnTo>
                  <a:pt x="2651125" y="4619880"/>
                </a:lnTo>
                <a:cubicBezTo>
                  <a:pt x="2650993" y="4616705"/>
                  <a:pt x="2649670" y="4614324"/>
                  <a:pt x="2647157" y="4612736"/>
                </a:cubicBezTo>
                <a:cubicBezTo>
                  <a:pt x="2644643" y="4611149"/>
                  <a:pt x="2641733" y="4610355"/>
                  <a:pt x="2638425" y="4610355"/>
                </a:cubicBezTo>
                <a:close/>
                <a:moveTo>
                  <a:pt x="4822190" y="4601734"/>
                </a:moveTo>
                <a:lnTo>
                  <a:pt x="4815840" y="4614434"/>
                </a:lnTo>
                <a:cubicBezTo>
                  <a:pt x="4819544" y="4611259"/>
                  <a:pt x="4821661" y="4608084"/>
                  <a:pt x="4822190" y="4604909"/>
                </a:cubicBezTo>
                <a:close/>
                <a:moveTo>
                  <a:pt x="2002790" y="4585769"/>
                </a:moveTo>
                <a:cubicBezTo>
                  <a:pt x="2002724" y="4587555"/>
                  <a:pt x="2002856" y="4589539"/>
                  <a:pt x="2003187" y="4591722"/>
                </a:cubicBezTo>
                <a:cubicBezTo>
                  <a:pt x="2003518" y="4593905"/>
                  <a:pt x="2004444" y="4595096"/>
                  <a:pt x="2005965" y="4595294"/>
                </a:cubicBezTo>
                <a:lnTo>
                  <a:pt x="2015490" y="4592119"/>
                </a:lnTo>
                <a:close/>
                <a:moveTo>
                  <a:pt x="1264920" y="4584141"/>
                </a:moveTo>
                <a:lnTo>
                  <a:pt x="1264920" y="4600016"/>
                </a:lnTo>
                <a:cubicBezTo>
                  <a:pt x="1265052" y="4604580"/>
                  <a:pt x="1266375" y="4607358"/>
                  <a:pt x="1268889" y="4608351"/>
                </a:cubicBezTo>
                <a:cubicBezTo>
                  <a:pt x="1271402" y="4609343"/>
                  <a:pt x="1274312" y="4609739"/>
                  <a:pt x="1277620" y="4609541"/>
                </a:cubicBezTo>
                <a:close/>
                <a:moveTo>
                  <a:pt x="3827145" y="4570075"/>
                </a:moveTo>
                <a:cubicBezTo>
                  <a:pt x="3827013" y="4571861"/>
                  <a:pt x="3827278" y="4573845"/>
                  <a:pt x="3827939" y="4576028"/>
                </a:cubicBezTo>
                <a:cubicBezTo>
                  <a:pt x="3828600" y="4578211"/>
                  <a:pt x="3830453" y="4579402"/>
                  <a:pt x="3833495" y="4579600"/>
                </a:cubicBezTo>
                <a:lnTo>
                  <a:pt x="3839845" y="4579600"/>
                </a:lnTo>
                <a:cubicBezTo>
                  <a:pt x="3839713" y="4576425"/>
                  <a:pt x="3838390" y="4574044"/>
                  <a:pt x="3835877" y="4572456"/>
                </a:cubicBezTo>
                <a:cubicBezTo>
                  <a:pt x="3833363" y="4570869"/>
                  <a:pt x="3830453" y="4570075"/>
                  <a:pt x="3827145" y="4570075"/>
                </a:cubicBezTo>
                <a:close/>
                <a:moveTo>
                  <a:pt x="1493520" y="4561916"/>
                </a:moveTo>
                <a:cubicBezTo>
                  <a:pt x="1483995" y="4562181"/>
                  <a:pt x="1476851" y="4565620"/>
                  <a:pt x="1472089" y="4572235"/>
                </a:cubicBezTo>
                <a:cubicBezTo>
                  <a:pt x="1467326" y="4578849"/>
                  <a:pt x="1464945" y="4587052"/>
                  <a:pt x="1464945" y="4596841"/>
                </a:cubicBezTo>
                <a:lnTo>
                  <a:pt x="1464945" y="4600016"/>
                </a:lnTo>
                <a:cubicBezTo>
                  <a:pt x="1464283" y="4599950"/>
                  <a:pt x="1461638" y="4600082"/>
                  <a:pt x="1457007" y="4600413"/>
                </a:cubicBezTo>
                <a:cubicBezTo>
                  <a:pt x="1452377" y="4600744"/>
                  <a:pt x="1449731" y="4601670"/>
                  <a:pt x="1449070" y="4603191"/>
                </a:cubicBezTo>
                <a:cubicBezTo>
                  <a:pt x="1450062" y="4604845"/>
                  <a:pt x="1454428" y="4606300"/>
                  <a:pt x="1462167" y="4607557"/>
                </a:cubicBezTo>
                <a:cubicBezTo>
                  <a:pt x="1469906" y="4608814"/>
                  <a:pt x="1475065" y="4609475"/>
                  <a:pt x="1477645" y="4609541"/>
                </a:cubicBezTo>
                <a:lnTo>
                  <a:pt x="1496695" y="4593666"/>
                </a:lnTo>
                <a:cubicBezTo>
                  <a:pt x="1491998" y="4593269"/>
                  <a:pt x="1488691" y="4590888"/>
                  <a:pt x="1486773" y="4586522"/>
                </a:cubicBezTo>
                <a:cubicBezTo>
                  <a:pt x="1484855" y="4582157"/>
                  <a:pt x="1483929" y="4578188"/>
                  <a:pt x="1483995" y="4574616"/>
                </a:cubicBezTo>
                <a:close/>
                <a:moveTo>
                  <a:pt x="1296670" y="4549216"/>
                </a:moveTo>
                <a:cubicBezTo>
                  <a:pt x="1295215" y="4549348"/>
                  <a:pt x="1294156" y="4549878"/>
                  <a:pt x="1293495" y="4550804"/>
                </a:cubicBezTo>
                <a:cubicBezTo>
                  <a:pt x="1292833" y="4551730"/>
                  <a:pt x="1291775" y="4552259"/>
                  <a:pt x="1290320" y="4552391"/>
                </a:cubicBezTo>
                <a:cubicBezTo>
                  <a:pt x="1290386" y="4554309"/>
                  <a:pt x="1291047" y="4556823"/>
                  <a:pt x="1292304" y="4559932"/>
                </a:cubicBezTo>
                <a:cubicBezTo>
                  <a:pt x="1293561" y="4563041"/>
                  <a:pt x="1295016" y="4564761"/>
                  <a:pt x="1296670" y="4565091"/>
                </a:cubicBezTo>
                <a:cubicBezTo>
                  <a:pt x="1299713" y="4564893"/>
                  <a:pt x="1301565" y="4563702"/>
                  <a:pt x="1302226" y="4561519"/>
                </a:cubicBezTo>
                <a:cubicBezTo>
                  <a:pt x="1302887" y="4559336"/>
                  <a:pt x="1303152" y="4557352"/>
                  <a:pt x="1303020" y="4555566"/>
                </a:cubicBezTo>
                <a:cubicBezTo>
                  <a:pt x="1302491" y="4551862"/>
                  <a:pt x="1300374" y="4549745"/>
                  <a:pt x="1296670" y="4549216"/>
                </a:cubicBezTo>
                <a:close/>
                <a:moveTo>
                  <a:pt x="4231640" y="4543861"/>
                </a:moveTo>
                <a:lnTo>
                  <a:pt x="4231640" y="4559736"/>
                </a:lnTo>
                <a:cubicBezTo>
                  <a:pt x="4231773" y="4564300"/>
                  <a:pt x="4233095" y="4567078"/>
                  <a:pt x="4235609" y="4568071"/>
                </a:cubicBezTo>
                <a:cubicBezTo>
                  <a:pt x="4238123" y="4569063"/>
                  <a:pt x="4241033" y="4569459"/>
                  <a:pt x="4244340" y="4569261"/>
                </a:cubicBezTo>
                <a:close/>
                <a:moveTo>
                  <a:pt x="2265794" y="4535024"/>
                </a:moveTo>
                <a:lnTo>
                  <a:pt x="2258775" y="4535763"/>
                </a:lnTo>
                <a:cubicBezTo>
                  <a:pt x="2255666" y="4536424"/>
                  <a:pt x="2253946" y="4538276"/>
                  <a:pt x="2253615" y="4541319"/>
                </a:cubicBezTo>
                <a:lnTo>
                  <a:pt x="2257452" y="4546041"/>
                </a:lnTo>
                <a:lnTo>
                  <a:pt x="2260600" y="4543680"/>
                </a:lnTo>
                <a:close/>
                <a:moveTo>
                  <a:pt x="1650879" y="4533197"/>
                </a:moveTo>
                <a:lnTo>
                  <a:pt x="1650285" y="4533738"/>
                </a:lnTo>
                <a:cubicBezTo>
                  <a:pt x="1648896" y="4543726"/>
                  <a:pt x="1648499" y="4553119"/>
                  <a:pt x="1649095" y="4561916"/>
                </a:cubicBezTo>
                <a:cubicBezTo>
                  <a:pt x="1644134" y="4561916"/>
                  <a:pt x="1638974" y="4562710"/>
                  <a:pt x="1633617" y="4564297"/>
                </a:cubicBezTo>
                <a:cubicBezTo>
                  <a:pt x="1628259" y="4565885"/>
                  <a:pt x="1623893" y="4568266"/>
                  <a:pt x="1620520" y="4571441"/>
                </a:cubicBezTo>
                <a:lnTo>
                  <a:pt x="1626870" y="4600016"/>
                </a:lnTo>
                <a:cubicBezTo>
                  <a:pt x="1628391" y="4591483"/>
                  <a:pt x="1631698" y="4583149"/>
                  <a:pt x="1636792" y="4575013"/>
                </a:cubicBezTo>
                <a:lnTo>
                  <a:pt x="1642572" y="4571545"/>
                </a:lnTo>
                <a:lnTo>
                  <a:pt x="1650762" y="4564338"/>
                </a:lnTo>
                <a:cubicBezTo>
                  <a:pt x="1652680" y="4560237"/>
                  <a:pt x="1653606" y="4555739"/>
                  <a:pt x="1653540" y="4550844"/>
                </a:cubicBezTo>
                <a:lnTo>
                  <a:pt x="1650365" y="4534969"/>
                </a:lnTo>
                <a:close/>
                <a:moveTo>
                  <a:pt x="4460240" y="4521636"/>
                </a:moveTo>
                <a:cubicBezTo>
                  <a:pt x="4450715" y="4521901"/>
                  <a:pt x="4443571" y="4525340"/>
                  <a:pt x="4438809" y="4531955"/>
                </a:cubicBezTo>
                <a:cubicBezTo>
                  <a:pt x="4434046" y="4538569"/>
                  <a:pt x="4431665" y="4546772"/>
                  <a:pt x="4431665" y="4556561"/>
                </a:cubicBezTo>
                <a:lnTo>
                  <a:pt x="4431665" y="4559736"/>
                </a:lnTo>
                <a:cubicBezTo>
                  <a:pt x="4431004" y="4559670"/>
                  <a:pt x="4428358" y="4559802"/>
                  <a:pt x="4423728" y="4560133"/>
                </a:cubicBezTo>
                <a:cubicBezTo>
                  <a:pt x="4419097" y="4560464"/>
                  <a:pt x="4416452" y="4561390"/>
                  <a:pt x="4415790" y="4562911"/>
                </a:cubicBezTo>
                <a:cubicBezTo>
                  <a:pt x="4416782" y="4564565"/>
                  <a:pt x="4421148" y="4566020"/>
                  <a:pt x="4428887" y="4567277"/>
                </a:cubicBezTo>
                <a:cubicBezTo>
                  <a:pt x="4436626" y="4568534"/>
                  <a:pt x="4441785" y="4569195"/>
                  <a:pt x="4444365" y="4569261"/>
                </a:cubicBezTo>
                <a:lnTo>
                  <a:pt x="4463415" y="4553386"/>
                </a:lnTo>
                <a:cubicBezTo>
                  <a:pt x="4458719" y="4552989"/>
                  <a:pt x="4455411" y="4550608"/>
                  <a:pt x="4453493" y="4546242"/>
                </a:cubicBezTo>
                <a:cubicBezTo>
                  <a:pt x="4451575" y="4541877"/>
                  <a:pt x="4450649" y="4537908"/>
                  <a:pt x="4450715" y="4534336"/>
                </a:cubicBezTo>
                <a:close/>
                <a:moveTo>
                  <a:pt x="2270989" y="4521616"/>
                </a:moveTo>
                <a:lnTo>
                  <a:pt x="2266999" y="4533016"/>
                </a:lnTo>
                <a:lnTo>
                  <a:pt x="2270125" y="4527805"/>
                </a:lnTo>
                <a:close/>
                <a:moveTo>
                  <a:pt x="5231765" y="4519184"/>
                </a:moveTo>
                <a:cubicBezTo>
                  <a:pt x="5231236" y="4522359"/>
                  <a:pt x="5232294" y="4525534"/>
                  <a:pt x="5234940" y="4528709"/>
                </a:cubicBezTo>
                <a:lnTo>
                  <a:pt x="5234940" y="4519184"/>
                </a:lnTo>
                <a:close/>
                <a:moveTo>
                  <a:pt x="3115945" y="4512564"/>
                </a:moveTo>
                <a:lnTo>
                  <a:pt x="3100070" y="4531614"/>
                </a:lnTo>
                <a:lnTo>
                  <a:pt x="3100070" y="4541139"/>
                </a:lnTo>
                <a:lnTo>
                  <a:pt x="3106420" y="4541139"/>
                </a:lnTo>
                <a:cubicBezTo>
                  <a:pt x="3112638" y="4541404"/>
                  <a:pt x="3116871" y="4540874"/>
                  <a:pt x="3119120" y="4539552"/>
                </a:cubicBezTo>
                <a:cubicBezTo>
                  <a:pt x="3121369" y="4538229"/>
                  <a:pt x="3122428" y="4534525"/>
                  <a:pt x="3122295" y="4528439"/>
                </a:cubicBezTo>
                <a:close/>
                <a:moveTo>
                  <a:pt x="4263390" y="4508936"/>
                </a:moveTo>
                <a:cubicBezTo>
                  <a:pt x="4261935" y="4509068"/>
                  <a:pt x="4260877" y="4509598"/>
                  <a:pt x="4260215" y="4510524"/>
                </a:cubicBezTo>
                <a:cubicBezTo>
                  <a:pt x="4259554" y="4511450"/>
                  <a:pt x="4258496" y="4511979"/>
                  <a:pt x="4257040" y="4512111"/>
                </a:cubicBezTo>
                <a:cubicBezTo>
                  <a:pt x="4257106" y="4514029"/>
                  <a:pt x="4257768" y="4516543"/>
                  <a:pt x="4259025" y="4519652"/>
                </a:cubicBezTo>
                <a:cubicBezTo>
                  <a:pt x="4260281" y="4522761"/>
                  <a:pt x="4261737" y="4524481"/>
                  <a:pt x="4263390" y="4524811"/>
                </a:cubicBezTo>
                <a:cubicBezTo>
                  <a:pt x="4266433" y="4524613"/>
                  <a:pt x="4268285" y="4523422"/>
                  <a:pt x="4268947" y="4521239"/>
                </a:cubicBezTo>
                <a:cubicBezTo>
                  <a:pt x="4269608" y="4519056"/>
                  <a:pt x="4269873" y="4517072"/>
                  <a:pt x="4269740" y="4515286"/>
                </a:cubicBezTo>
                <a:cubicBezTo>
                  <a:pt x="4269211" y="4511582"/>
                  <a:pt x="4267094" y="4509465"/>
                  <a:pt x="4263390" y="4508936"/>
                </a:cubicBezTo>
                <a:close/>
                <a:moveTo>
                  <a:pt x="2844800" y="4505580"/>
                </a:moveTo>
                <a:cubicBezTo>
                  <a:pt x="2844866" y="4507498"/>
                  <a:pt x="2845528" y="4510012"/>
                  <a:pt x="2846785" y="4513121"/>
                </a:cubicBezTo>
                <a:cubicBezTo>
                  <a:pt x="2848041" y="4516230"/>
                  <a:pt x="2849497" y="4517949"/>
                  <a:pt x="2851150" y="4518280"/>
                </a:cubicBezTo>
                <a:cubicBezTo>
                  <a:pt x="2854193" y="4518082"/>
                  <a:pt x="2856045" y="4516891"/>
                  <a:pt x="2856707" y="4514708"/>
                </a:cubicBezTo>
                <a:cubicBezTo>
                  <a:pt x="2857368" y="4512526"/>
                  <a:pt x="2857633" y="4510541"/>
                  <a:pt x="2857500" y="4508755"/>
                </a:cubicBezTo>
                <a:close/>
                <a:moveTo>
                  <a:pt x="2069465" y="4493694"/>
                </a:moveTo>
                <a:cubicBezTo>
                  <a:pt x="2069333" y="4495480"/>
                  <a:pt x="2069598" y="4497464"/>
                  <a:pt x="2070259" y="4499647"/>
                </a:cubicBezTo>
                <a:cubicBezTo>
                  <a:pt x="2070920" y="4501830"/>
                  <a:pt x="2072773" y="4503021"/>
                  <a:pt x="2075815" y="4503219"/>
                </a:cubicBezTo>
                <a:lnTo>
                  <a:pt x="2082165" y="4503219"/>
                </a:lnTo>
                <a:cubicBezTo>
                  <a:pt x="2082033" y="4500044"/>
                  <a:pt x="2080710" y="4497663"/>
                  <a:pt x="2078197" y="4496075"/>
                </a:cubicBezTo>
                <a:cubicBezTo>
                  <a:pt x="2075683" y="4494488"/>
                  <a:pt x="2072773" y="4493694"/>
                  <a:pt x="2069465" y="4493694"/>
                </a:cubicBezTo>
                <a:close/>
                <a:moveTo>
                  <a:pt x="5269865" y="4484259"/>
                </a:moveTo>
                <a:cubicBezTo>
                  <a:pt x="5264044" y="4484259"/>
                  <a:pt x="5259811" y="4487434"/>
                  <a:pt x="5257165" y="4493784"/>
                </a:cubicBezTo>
                <a:lnTo>
                  <a:pt x="5266690" y="4493784"/>
                </a:lnTo>
                <a:cubicBezTo>
                  <a:pt x="5266822" y="4492197"/>
                  <a:pt x="5267351" y="4490609"/>
                  <a:pt x="5268278" y="4489022"/>
                </a:cubicBezTo>
                <a:cubicBezTo>
                  <a:pt x="5269204" y="4487434"/>
                  <a:pt x="5269733" y="4485847"/>
                  <a:pt x="5269865" y="4484259"/>
                </a:cubicBezTo>
                <a:close/>
                <a:moveTo>
                  <a:pt x="2514600" y="4467480"/>
                </a:moveTo>
                <a:lnTo>
                  <a:pt x="2514600" y="4483355"/>
                </a:lnTo>
                <a:cubicBezTo>
                  <a:pt x="2514733" y="4487919"/>
                  <a:pt x="2516055" y="4490697"/>
                  <a:pt x="2518569" y="4491690"/>
                </a:cubicBezTo>
                <a:cubicBezTo>
                  <a:pt x="2521083" y="4492682"/>
                  <a:pt x="2523993" y="4493078"/>
                  <a:pt x="2527300" y="4492880"/>
                </a:cubicBezTo>
                <a:close/>
                <a:moveTo>
                  <a:pt x="4033520" y="4465300"/>
                </a:moveTo>
                <a:cubicBezTo>
                  <a:pt x="4033586" y="4467218"/>
                  <a:pt x="4034248" y="4469732"/>
                  <a:pt x="4035505" y="4472841"/>
                </a:cubicBezTo>
                <a:lnTo>
                  <a:pt x="4036669" y="4474218"/>
                </a:lnTo>
                <a:lnTo>
                  <a:pt x="4040198" y="4468257"/>
                </a:lnTo>
                <a:lnTo>
                  <a:pt x="4041255" y="4467234"/>
                </a:lnTo>
                <a:close/>
                <a:moveTo>
                  <a:pt x="1534795" y="4463491"/>
                </a:moveTo>
                <a:cubicBezTo>
                  <a:pt x="1531752" y="4463954"/>
                  <a:pt x="1529900" y="4466203"/>
                  <a:pt x="1529239" y="4470238"/>
                </a:cubicBezTo>
                <a:cubicBezTo>
                  <a:pt x="1528577" y="4474273"/>
                  <a:pt x="1528312" y="4477316"/>
                  <a:pt x="1528445" y="4479366"/>
                </a:cubicBezTo>
                <a:cubicBezTo>
                  <a:pt x="1528312" y="4487370"/>
                  <a:pt x="1526196" y="4494381"/>
                  <a:pt x="1522095" y="4500400"/>
                </a:cubicBezTo>
                <a:cubicBezTo>
                  <a:pt x="1517994" y="4506420"/>
                  <a:pt x="1512702" y="4511050"/>
                  <a:pt x="1506220" y="4514291"/>
                </a:cubicBezTo>
                <a:cubicBezTo>
                  <a:pt x="1505823" y="4522096"/>
                  <a:pt x="1504235" y="4529505"/>
                  <a:pt x="1501457" y="4536516"/>
                </a:cubicBezTo>
                <a:cubicBezTo>
                  <a:pt x="1498679" y="4543527"/>
                  <a:pt x="1497092" y="4550936"/>
                  <a:pt x="1496695" y="4558741"/>
                </a:cubicBezTo>
                <a:cubicBezTo>
                  <a:pt x="1506087" y="4547562"/>
                  <a:pt x="1514290" y="4535788"/>
                  <a:pt x="1521301" y="4523419"/>
                </a:cubicBezTo>
                <a:cubicBezTo>
                  <a:pt x="1528312" y="4511050"/>
                  <a:pt x="1534927" y="4498482"/>
                  <a:pt x="1541145" y="4485716"/>
                </a:cubicBezTo>
                <a:cubicBezTo>
                  <a:pt x="1541079" y="4483401"/>
                  <a:pt x="1540417" y="4479300"/>
                  <a:pt x="1539160" y="4473413"/>
                </a:cubicBezTo>
                <a:cubicBezTo>
                  <a:pt x="1537904" y="4467526"/>
                  <a:pt x="1536448" y="4464219"/>
                  <a:pt x="1534795" y="4463491"/>
                </a:cubicBezTo>
                <a:close/>
                <a:moveTo>
                  <a:pt x="3150870" y="4461764"/>
                </a:moveTo>
                <a:lnTo>
                  <a:pt x="3144520" y="4474464"/>
                </a:lnTo>
                <a:cubicBezTo>
                  <a:pt x="3148224" y="4471289"/>
                  <a:pt x="3150341" y="4468114"/>
                  <a:pt x="3150870" y="4464939"/>
                </a:cubicBezTo>
                <a:close/>
                <a:moveTo>
                  <a:pt x="2884827" y="4447401"/>
                </a:moveTo>
                <a:lnTo>
                  <a:pt x="2883297" y="4447636"/>
                </a:lnTo>
                <a:cubicBezTo>
                  <a:pt x="2877939" y="4449224"/>
                  <a:pt x="2873574" y="4451605"/>
                  <a:pt x="2870200" y="4454780"/>
                </a:cubicBezTo>
                <a:lnTo>
                  <a:pt x="2874977" y="4476277"/>
                </a:lnTo>
                <a:close/>
                <a:moveTo>
                  <a:pt x="2743200" y="4445255"/>
                </a:moveTo>
                <a:cubicBezTo>
                  <a:pt x="2733675" y="4445520"/>
                  <a:pt x="2726532" y="4448959"/>
                  <a:pt x="2721769" y="4455574"/>
                </a:cubicBezTo>
                <a:cubicBezTo>
                  <a:pt x="2717007" y="4462188"/>
                  <a:pt x="2714625" y="4470391"/>
                  <a:pt x="2714625" y="4480180"/>
                </a:cubicBezTo>
                <a:lnTo>
                  <a:pt x="2714625" y="4483355"/>
                </a:lnTo>
                <a:cubicBezTo>
                  <a:pt x="2713964" y="4483289"/>
                  <a:pt x="2711318" y="4483421"/>
                  <a:pt x="2706688" y="4483752"/>
                </a:cubicBezTo>
                <a:cubicBezTo>
                  <a:pt x="2702058" y="4484083"/>
                  <a:pt x="2699412" y="4485009"/>
                  <a:pt x="2698750" y="4486530"/>
                </a:cubicBezTo>
                <a:cubicBezTo>
                  <a:pt x="2699742" y="4488184"/>
                  <a:pt x="2704108" y="4489639"/>
                  <a:pt x="2711847" y="4490896"/>
                </a:cubicBezTo>
                <a:cubicBezTo>
                  <a:pt x="2719586" y="4492153"/>
                  <a:pt x="2724746" y="4492814"/>
                  <a:pt x="2727325" y="4492880"/>
                </a:cubicBezTo>
                <a:lnTo>
                  <a:pt x="2746375" y="4477005"/>
                </a:lnTo>
                <a:cubicBezTo>
                  <a:pt x="2741679" y="4476608"/>
                  <a:pt x="2738372" y="4474227"/>
                  <a:pt x="2736453" y="4469861"/>
                </a:cubicBezTo>
                <a:cubicBezTo>
                  <a:pt x="2734535" y="4465496"/>
                  <a:pt x="2733609" y="4461527"/>
                  <a:pt x="2733675" y="4457955"/>
                </a:cubicBezTo>
                <a:close/>
                <a:moveTo>
                  <a:pt x="5288915" y="4436634"/>
                </a:moveTo>
                <a:lnTo>
                  <a:pt x="5288915" y="4452509"/>
                </a:lnTo>
                <a:lnTo>
                  <a:pt x="5266690" y="4452509"/>
                </a:lnTo>
                <a:lnTo>
                  <a:pt x="5266690" y="4465209"/>
                </a:lnTo>
                <a:lnTo>
                  <a:pt x="5273040" y="4474734"/>
                </a:lnTo>
                <a:lnTo>
                  <a:pt x="5298440" y="4452509"/>
                </a:lnTo>
                <a:lnTo>
                  <a:pt x="5298440" y="4439809"/>
                </a:lnTo>
                <a:close/>
                <a:moveTo>
                  <a:pt x="1334770" y="4434916"/>
                </a:moveTo>
                <a:lnTo>
                  <a:pt x="1322070" y="4473016"/>
                </a:lnTo>
                <a:cubicBezTo>
                  <a:pt x="1321541" y="4472950"/>
                  <a:pt x="1319424" y="4473082"/>
                  <a:pt x="1315720" y="4473413"/>
                </a:cubicBezTo>
                <a:cubicBezTo>
                  <a:pt x="1312016" y="4473744"/>
                  <a:pt x="1309899" y="4474670"/>
                  <a:pt x="1309370" y="4476191"/>
                </a:cubicBezTo>
                <a:cubicBezTo>
                  <a:pt x="1310031" y="4479565"/>
                  <a:pt x="1313471" y="4483136"/>
                  <a:pt x="1319689" y="4486907"/>
                </a:cubicBezTo>
                <a:cubicBezTo>
                  <a:pt x="1325906" y="4490677"/>
                  <a:pt x="1330933" y="4493455"/>
                  <a:pt x="1334770" y="4495241"/>
                </a:cubicBezTo>
                <a:lnTo>
                  <a:pt x="1356995" y="4463491"/>
                </a:lnTo>
                <a:close/>
                <a:moveTo>
                  <a:pt x="2546350" y="4432555"/>
                </a:moveTo>
                <a:cubicBezTo>
                  <a:pt x="2544895" y="4432687"/>
                  <a:pt x="2543837" y="4433217"/>
                  <a:pt x="2543175" y="4434143"/>
                </a:cubicBezTo>
                <a:cubicBezTo>
                  <a:pt x="2542514" y="4435069"/>
                  <a:pt x="2541456" y="4435598"/>
                  <a:pt x="2540000" y="4435730"/>
                </a:cubicBezTo>
                <a:cubicBezTo>
                  <a:pt x="2540066" y="4437648"/>
                  <a:pt x="2540728" y="4440162"/>
                  <a:pt x="2541985" y="4443271"/>
                </a:cubicBezTo>
                <a:cubicBezTo>
                  <a:pt x="2543241" y="4446380"/>
                  <a:pt x="2544697" y="4448100"/>
                  <a:pt x="2546350" y="4448430"/>
                </a:cubicBezTo>
                <a:cubicBezTo>
                  <a:pt x="2549393" y="4448232"/>
                  <a:pt x="2551245" y="4447041"/>
                  <a:pt x="2551907" y="4444858"/>
                </a:cubicBezTo>
                <a:cubicBezTo>
                  <a:pt x="2552568" y="4442675"/>
                  <a:pt x="2552833" y="4440691"/>
                  <a:pt x="2552700" y="4438905"/>
                </a:cubicBezTo>
                <a:cubicBezTo>
                  <a:pt x="2552171" y="4435201"/>
                  <a:pt x="2550054" y="4433084"/>
                  <a:pt x="2546350" y="4432555"/>
                </a:cubicBezTo>
                <a:close/>
                <a:moveTo>
                  <a:pt x="3703320" y="4427200"/>
                </a:moveTo>
                <a:lnTo>
                  <a:pt x="3703320" y="4443075"/>
                </a:lnTo>
                <a:cubicBezTo>
                  <a:pt x="3703453" y="4447639"/>
                  <a:pt x="3704775" y="4450417"/>
                  <a:pt x="3707289" y="4451410"/>
                </a:cubicBezTo>
                <a:cubicBezTo>
                  <a:pt x="3709803" y="4452402"/>
                  <a:pt x="3712713" y="4452798"/>
                  <a:pt x="3716020" y="4452600"/>
                </a:cubicBezTo>
                <a:close/>
                <a:moveTo>
                  <a:pt x="4501515" y="4423211"/>
                </a:moveTo>
                <a:cubicBezTo>
                  <a:pt x="4498472" y="4423674"/>
                  <a:pt x="4496620" y="4425923"/>
                  <a:pt x="4495959" y="4429958"/>
                </a:cubicBezTo>
                <a:cubicBezTo>
                  <a:pt x="4495297" y="4433993"/>
                  <a:pt x="4495033" y="4437036"/>
                  <a:pt x="4495165" y="4439086"/>
                </a:cubicBezTo>
                <a:cubicBezTo>
                  <a:pt x="4495033" y="4447090"/>
                  <a:pt x="4492916" y="4454101"/>
                  <a:pt x="4488815" y="4460120"/>
                </a:cubicBezTo>
                <a:cubicBezTo>
                  <a:pt x="4484714" y="4466140"/>
                  <a:pt x="4479422" y="4470770"/>
                  <a:pt x="4472940" y="4474011"/>
                </a:cubicBezTo>
                <a:cubicBezTo>
                  <a:pt x="4472543" y="4481816"/>
                  <a:pt x="4470956" y="4489225"/>
                  <a:pt x="4468178" y="4496236"/>
                </a:cubicBezTo>
                <a:cubicBezTo>
                  <a:pt x="4465399" y="4503247"/>
                  <a:pt x="4463812" y="4510656"/>
                  <a:pt x="4463415" y="4518461"/>
                </a:cubicBezTo>
                <a:cubicBezTo>
                  <a:pt x="4472808" y="4507282"/>
                  <a:pt x="4481010" y="4495508"/>
                  <a:pt x="4488021" y="4483139"/>
                </a:cubicBezTo>
                <a:cubicBezTo>
                  <a:pt x="4495033" y="4470770"/>
                  <a:pt x="4501647" y="4458202"/>
                  <a:pt x="4507865" y="4445436"/>
                </a:cubicBezTo>
                <a:cubicBezTo>
                  <a:pt x="4507799" y="4443121"/>
                  <a:pt x="4507137" y="4439020"/>
                  <a:pt x="4505881" y="4433133"/>
                </a:cubicBezTo>
                <a:cubicBezTo>
                  <a:pt x="4504624" y="4427246"/>
                  <a:pt x="4503169" y="4423939"/>
                  <a:pt x="4501515" y="4423211"/>
                </a:cubicBezTo>
                <a:close/>
                <a:moveTo>
                  <a:pt x="4065492" y="4410915"/>
                </a:moveTo>
                <a:lnTo>
                  <a:pt x="4058920" y="4414500"/>
                </a:lnTo>
                <a:lnTo>
                  <a:pt x="4061894" y="4427881"/>
                </a:lnTo>
                <a:close/>
                <a:moveTo>
                  <a:pt x="3931920" y="4404975"/>
                </a:moveTo>
                <a:cubicBezTo>
                  <a:pt x="3922395" y="4405240"/>
                  <a:pt x="3915252" y="4408679"/>
                  <a:pt x="3910489" y="4415294"/>
                </a:cubicBezTo>
                <a:cubicBezTo>
                  <a:pt x="3905727" y="4421908"/>
                  <a:pt x="3903345" y="4430111"/>
                  <a:pt x="3903345" y="4439900"/>
                </a:cubicBezTo>
                <a:lnTo>
                  <a:pt x="3903345" y="4443075"/>
                </a:lnTo>
                <a:cubicBezTo>
                  <a:pt x="3902684" y="4443009"/>
                  <a:pt x="3900038" y="4443141"/>
                  <a:pt x="3895408" y="4443472"/>
                </a:cubicBezTo>
                <a:cubicBezTo>
                  <a:pt x="3890778" y="4443803"/>
                  <a:pt x="3888132" y="4444729"/>
                  <a:pt x="3887470" y="4446250"/>
                </a:cubicBezTo>
                <a:cubicBezTo>
                  <a:pt x="3888462" y="4447904"/>
                  <a:pt x="3892828" y="4449359"/>
                  <a:pt x="3900567" y="4450616"/>
                </a:cubicBezTo>
                <a:cubicBezTo>
                  <a:pt x="3908306" y="4451873"/>
                  <a:pt x="3913466" y="4452534"/>
                  <a:pt x="3916045" y="4452600"/>
                </a:cubicBezTo>
                <a:lnTo>
                  <a:pt x="3935095" y="4436725"/>
                </a:lnTo>
                <a:cubicBezTo>
                  <a:pt x="3930399" y="4436328"/>
                  <a:pt x="3927092" y="4433947"/>
                  <a:pt x="3925173" y="4429581"/>
                </a:cubicBezTo>
                <a:cubicBezTo>
                  <a:pt x="3923255" y="4425216"/>
                  <a:pt x="3922329" y="4421247"/>
                  <a:pt x="3922395" y="4417675"/>
                </a:cubicBezTo>
                <a:close/>
                <a:moveTo>
                  <a:pt x="5311140" y="4404884"/>
                </a:moveTo>
                <a:lnTo>
                  <a:pt x="5301615" y="4408059"/>
                </a:lnTo>
                <a:lnTo>
                  <a:pt x="5301615" y="4433459"/>
                </a:lnTo>
                <a:cubicBezTo>
                  <a:pt x="5306179" y="4430086"/>
                  <a:pt x="5308957" y="4425720"/>
                  <a:pt x="5309949" y="4420362"/>
                </a:cubicBezTo>
                <a:cubicBezTo>
                  <a:pt x="5310942" y="4415004"/>
                  <a:pt x="5311338" y="4409845"/>
                  <a:pt x="5311140" y="4404884"/>
                </a:cubicBezTo>
                <a:close/>
                <a:moveTo>
                  <a:pt x="4301490" y="4394636"/>
                </a:moveTo>
                <a:lnTo>
                  <a:pt x="4288790" y="4432736"/>
                </a:lnTo>
                <a:cubicBezTo>
                  <a:pt x="4288261" y="4432670"/>
                  <a:pt x="4286144" y="4432802"/>
                  <a:pt x="4282440" y="4433133"/>
                </a:cubicBezTo>
                <a:cubicBezTo>
                  <a:pt x="4278736" y="4433464"/>
                  <a:pt x="4276619" y="4434390"/>
                  <a:pt x="4276090" y="4435911"/>
                </a:cubicBezTo>
                <a:cubicBezTo>
                  <a:pt x="4276752" y="4439285"/>
                  <a:pt x="4280191" y="4442856"/>
                  <a:pt x="4286409" y="4446627"/>
                </a:cubicBezTo>
                <a:cubicBezTo>
                  <a:pt x="4292627" y="4450397"/>
                  <a:pt x="4297654" y="4453175"/>
                  <a:pt x="4301490" y="4454961"/>
                </a:cubicBezTo>
                <a:lnTo>
                  <a:pt x="4323715" y="4423211"/>
                </a:lnTo>
                <a:close/>
                <a:moveTo>
                  <a:pt x="3735070" y="4392275"/>
                </a:moveTo>
                <a:cubicBezTo>
                  <a:pt x="3733615" y="4392407"/>
                  <a:pt x="3732557" y="4392937"/>
                  <a:pt x="3731895" y="4393863"/>
                </a:cubicBezTo>
                <a:cubicBezTo>
                  <a:pt x="3731234" y="4394789"/>
                  <a:pt x="3730176" y="4395318"/>
                  <a:pt x="3728720" y="4395450"/>
                </a:cubicBezTo>
                <a:cubicBezTo>
                  <a:pt x="3728786" y="4397368"/>
                  <a:pt x="3729448" y="4399882"/>
                  <a:pt x="3730705" y="4402991"/>
                </a:cubicBezTo>
                <a:cubicBezTo>
                  <a:pt x="3731961" y="4406100"/>
                  <a:pt x="3733417" y="4407820"/>
                  <a:pt x="3735070" y="4408150"/>
                </a:cubicBezTo>
                <a:cubicBezTo>
                  <a:pt x="3738113" y="4407952"/>
                  <a:pt x="3739965" y="4406761"/>
                  <a:pt x="3740627" y="4404578"/>
                </a:cubicBezTo>
                <a:cubicBezTo>
                  <a:pt x="3741288" y="4402395"/>
                  <a:pt x="3741553" y="4400411"/>
                  <a:pt x="3741420" y="4398625"/>
                </a:cubicBezTo>
                <a:cubicBezTo>
                  <a:pt x="3740891" y="4394921"/>
                  <a:pt x="3738774" y="4392804"/>
                  <a:pt x="3735070" y="4392275"/>
                </a:cubicBezTo>
                <a:close/>
                <a:moveTo>
                  <a:pt x="2275840" y="4388919"/>
                </a:moveTo>
                <a:cubicBezTo>
                  <a:pt x="2275906" y="4390837"/>
                  <a:pt x="2276568" y="4393351"/>
                  <a:pt x="2277825" y="4396460"/>
                </a:cubicBezTo>
                <a:cubicBezTo>
                  <a:pt x="2279081" y="4399569"/>
                  <a:pt x="2280537" y="4401288"/>
                  <a:pt x="2282190" y="4401619"/>
                </a:cubicBezTo>
                <a:cubicBezTo>
                  <a:pt x="2285233" y="4401421"/>
                  <a:pt x="2287085" y="4400230"/>
                  <a:pt x="2287747" y="4398047"/>
                </a:cubicBezTo>
                <a:cubicBezTo>
                  <a:pt x="2288408" y="4395865"/>
                  <a:pt x="2288673" y="4393880"/>
                  <a:pt x="2288540" y="4392094"/>
                </a:cubicBezTo>
                <a:close/>
                <a:moveTo>
                  <a:pt x="1945640" y="4350819"/>
                </a:moveTo>
                <a:lnTo>
                  <a:pt x="1945640" y="4366694"/>
                </a:lnTo>
                <a:cubicBezTo>
                  <a:pt x="1945772" y="4371258"/>
                  <a:pt x="1947095" y="4374036"/>
                  <a:pt x="1949609" y="4375029"/>
                </a:cubicBezTo>
                <a:cubicBezTo>
                  <a:pt x="1952122" y="4376021"/>
                  <a:pt x="1955032" y="4376417"/>
                  <a:pt x="1958340" y="4376219"/>
                </a:cubicBezTo>
                <a:close/>
                <a:moveTo>
                  <a:pt x="2784475" y="4346830"/>
                </a:moveTo>
                <a:cubicBezTo>
                  <a:pt x="2781433" y="4347293"/>
                  <a:pt x="2779580" y="4349542"/>
                  <a:pt x="2778919" y="4353577"/>
                </a:cubicBezTo>
                <a:cubicBezTo>
                  <a:pt x="2778258" y="4357612"/>
                  <a:pt x="2777993" y="4360655"/>
                  <a:pt x="2778125" y="4362705"/>
                </a:cubicBezTo>
                <a:cubicBezTo>
                  <a:pt x="2777993" y="4370709"/>
                  <a:pt x="2775876" y="4377720"/>
                  <a:pt x="2771775" y="4383739"/>
                </a:cubicBezTo>
                <a:cubicBezTo>
                  <a:pt x="2767674" y="4389759"/>
                  <a:pt x="2762383" y="4394389"/>
                  <a:pt x="2755900" y="4397630"/>
                </a:cubicBezTo>
                <a:cubicBezTo>
                  <a:pt x="2755503" y="4405435"/>
                  <a:pt x="2753916" y="4412844"/>
                  <a:pt x="2751138" y="4419855"/>
                </a:cubicBezTo>
                <a:cubicBezTo>
                  <a:pt x="2748360" y="4426866"/>
                  <a:pt x="2746772" y="4434275"/>
                  <a:pt x="2746375" y="4442080"/>
                </a:cubicBezTo>
                <a:cubicBezTo>
                  <a:pt x="2755768" y="4430901"/>
                  <a:pt x="2763970" y="4419127"/>
                  <a:pt x="2770982" y="4406758"/>
                </a:cubicBezTo>
                <a:cubicBezTo>
                  <a:pt x="2777993" y="4394389"/>
                  <a:pt x="2784608" y="4381821"/>
                  <a:pt x="2790825" y="4369055"/>
                </a:cubicBezTo>
                <a:cubicBezTo>
                  <a:pt x="2790759" y="4366740"/>
                  <a:pt x="2790098" y="4362639"/>
                  <a:pt x="2788841" y="4356752"/>
                </a:cubicBezTo>
                <a:cubicBezTo>
                  <a:pt x="2787584" y="4350865"/>
                  <a:pt x="2786129" y="4347558"/>
                  <a:pt x="2784475" y="4346830"/>
                </a:cubicBezTo>
                <a:close/>
                <a:moveTo>
                  <a:pt x="5336540" y="4328684"/>
                </a:moveTo>
                <a:cubicBezTo>
                  <a:pt x="5333497" y="4338738"/>
                  <a:pt x="5330058" y="4347999"/>
                  <a:pt x="5326221" y="4356465"/>
                </a:cubicBezTo>
                <a:cubicBezTo>
                  <a:pt x="5322385" y="4364932"/>
                  <a:pt x="5317358" y="4369430"/>
                  <a:pt x="5311140" y="4369959"/>
                </a:cubicBezTo>
                <a:cubicBezTo>
                  <a:pt x="5311338" y="4372407"/>
                  <a:pt x="5312529" y="4377037"/>
                  <a:pt x="5314712" y="4383850"/>
                </a:cubicBezTo>
                <a:cubicBezTo>
                  <a:pt x="5316895" y="4390663"/>
                  <a:pt x="5318879" y="4394499"/>
                  <a:pt x="5320665" y="4395359"/>
                </a:cubicBezTo>
                <a:cubicBezTo>
                  <a:pt x="5322186" y="4395161"/>
                  <a:pt x="5323112" y="4393970"/>
                  <a:pt x="5323443" y="4391787"/>
                </a:cubicBezTo>
                <a:cubicBezTo>
                  <a:pt x="5323774" y="4389604"/>
                  <a:pt x="5323906" y="4387620"/>
                  <a:pt x="5323840" y="4385834"/>
                </a:cubicBezTo>
                <a:cubicBezTo>
                  <a:pt x="5329065" y="4378889"/>
                  <a:pt x="5334490" y="4369761"/>
                  <a:pt x="5340112" y="4358450"/>
                </a:cubicBezTo>
                <a:cubicBezTo>
                  <a:pt x="5345734" y="4347139"/>
                  <a:pt x="5348777" y="4337217"/>
                  <a:pt x="5349240" y="4328684"/>
                </a:cubicBezTo>
                <a:close/>
                <a:moveTo>
                  <a:pt x="2174240" y="4328594"/>
                </a:moveTo>
                <a:cubicBezTo>
                  <a:pt x="2164715" y="4328859"/>
                  <a:pt x="2157572" y="4332298"/>
                  <a:pt x="2152809" y="4338913"/>
                </a:cubicBezTo>
                <a:cubicBezTo>
                  <a:pt x="2148047" y="4345527"/>
                  <a:pt x="2145665" y="4353730"/>
                  <a:pt x="2145665" y="4363519"/>
                </a:cubicBezTo>
                <a:lnTo>
                  <a:pt x="2145665" y="4366694"/>
                </a:lnTo>
                <a:cubicBezTo>
                  <a:pt x="2145004" y="4366628"/>
                  <a:pt x="2142358" y="4366760"/>
                  <a:pt x="2137728" y="4367091"/>
                </a:cubicBezTo>
                <a:cubicBezTo>
                  <a:pt x="2133098" y="4367422"/>
                  <a:pt x="2130452" y="4368348"/>
                  <a:pt x="2129790" y="4369869"/>
                </a:cubicBezTo>
                <a:cubicBezTo>
                  <a:pt x="2130782" y="4371523"/>
                  <a:pt x="2135148" y="4372978"/>
                  <a:pt x="2142887" y="4374235"/>
                </a:cubicBezTo>
                <a:cubicBezTo>
                  <a:pt x="2150626" y="4375492"/>
                  <a:pt x="2155786" y="4376153"/>
                  <a:pt x="2158365" y="4376219"/>
                </a:cubicBezTo>
                <a:lnTo>
                  <a:pt x="2177415" y="4360344"/>
                </a:lnTo>
                <a:cubicBezTo>
                  <a:pt x="2172719" y="4359947"/>
                  <a:pt x="2169412" y="4357566"/>
                  <a:pt x="2167493" y="4353200"/>
                </a:cubicBezTo>
                <a:cubicBezTo>
                  <a:pt x="2165575" y="4348835"/>
                  <a:pt x="2164649" y="4344866"/>
                  <a:pt x="2164715" y="4341294"/>
                </a:cubicBezTo>
                <a:close/>
                <a:moveTo>
                  <a:pt x="1379220" y="4323791"/>
                </a:moveTo>
                <a:cubicBezTo>
                  <a:pt x="1365991" y="4348662"/>
                  <a:pt x="1354349" y="4375120"/>
                  <a:pt x="1344295" y="4403166"/>
                </a:cubicBezTo>
                <a:cubicBezTo>
                  <a:pt x="1345948" y="4409648"/>
                  <a:pt x="1348991" y="4414940"/>
                  <a:pt x="1353423" y="4419041"/>
                </a:cubicBezTo>
                <a:cubicBezTo>
                  <a:pt x="1357855" y="4423142"/>
                  <a:pt x="1363279" y="4425259"/>
                  <a:pt x="1369695" y="4425391"/>
                </a:cubicBezTo>
                <a:cubicBezTo>
                  <a:pt x="1373002" y="4415602"/>
                  <a:pt x="1377500" y="4401050"/>
                  <a:pt x="1383189" y="4381735"/>
                </a:cubicBezTo>
                <a:cubicBezTo>
                  <a:pt x="1388877" y="4362420"/>
                  <a:pt x="1394963" y="4349456"/>
                  <a:pt x="1401445" y="4342841"/>
                </a:cubicBezTo>
                <a:close/>
                <a:moveTo>
                  <a:pt x="2584450" y="4318255"/>
                </a:moveTo>
                <a:lnTo>
                  <a:pt x="2571750" y="4356355"/>
                </a:lnTo>
                <a:cubicBezTo>
                  <a:pt x="2571221" y="4356289"/>
                  <a:pt x="2569104" y="4356421"/>
                  <a:pt x="2565400" y="4356752"/>
                </a:cubicBezTo>
                <a:cubicBezTo>
                  <a:pt x="2561696" y="4357083"/>
                  <a:pt x="2559579" y="4358009"/>
                  <a:pt x="2559050" y="4359530"/>
                </a:cubicBezTo>
                <a:cubicBezTo>
                  <a:pt x="2559712" y="4362904"/>
                  <a:pt x="2563151" y="4366475"/>
                  <a:pt x="2569369" y="4370246"/>
                </a:cubicBezTo>
                <a:cubicBezTo>
                  <a:pt x="2575587" y="4374016"/>
                  <a:pt x="2580614" y="4376794"/>
                  <a:pt x="2584450" y="4378580"/>
                </a:cubicBezTo>
                <a:lnTo>
                  <a:pt x="2606675" y="4346830"/>
                </a:lnTo>
                <a:close/>
                <a:moveTo>
                  <a:pt x="1977390" y="4315894"/>
                </a:moveTo>
                <a:cubicBezTo>
                  <a:pt x="1975935" y="4316026"/>
                  <a:pt x="1974877" y="4316556"/>
                  <a:pt x="1974215" y="4317482"/>
                </a:cubicBezTo>
                <a:cubicBezTo>
                  <a:pt x="1973554" y="4318408"/>
                  <a:pt x="1972496" y="4318937"/>
                  <a:pt x="1971040" y="4319069"/>
                </a:cubicBezTo>
                <a:cubicBezTo>
                  <a:pt x="1971106" y="4320987"/>
                  <a:pt x="1971768" y="4323501"/>
                  <a:pt x="1973025" y="4326610"/>
                </a:cubicBezTo>
                <a:cubicBezTo>
                  <a:pt x="1974281" y="4329719"/>
                  <a:pt x="1975737" y="4331439"/>
                  <a:pt x="1977390" y="4331769"/>
                </a:cubicBezTo>
                <a:cubicBezTo>
                  <a:pt x="1980433" y="4331571"/>
                  <a:pt x="1982285" y="4330380"/>
                  <a:pt x="1982947" y="4328197"/>
                </a:cubicBezTo>
                <a:cubicBezTo>
                  <a:pt x="1983608" y="4326014"/>
                  <a:pt x="1983873" y="4324030"/>
                  <a:pt x="1983740" y="4322244"/>
                </a:cubicBezTo>
                <a:cubicBezTo>
                  <a:pt x="1983211" y="4318540"/>
                  <a:pt x="1981094" y="4316423"/>
                  <a:pt x="1977390" y="4315894"/>
                </a:cubicBezTo>
                <a:close/>
                <a:moveTo>
                  <a:pt x="3973195" y="4306550"/>
                </a:moveTo>
                <a:cubicBezTo>
                  <a:pt x="3970153" y="4307013"/>
                  <a:pt x="3968300" y="4309262"/>
                  <a:pt x="3967639" y="4313297"/>
                </a:cubicBezTo>
                <a:cubicBezTo>
                  <a:pt x="3966978" y="4317332"/>
                  <a:pt x="3966713" y="4320375"/>
                  <a:pt x="3966845" y="4322425"/>
                </a:cubicBezTo>
                <a:cubicBezTo>
                  <a:pt x="3966713" y="4330429"/>
                  <a:pt x="3964596" y="4337440"/>
                  <a:pt x="3960495" y="4343459"/>
                </a:cubicBezTo>
                <a:cubicBezTo>
                  <a:pt x="3956394" y="4349479"/>
                  <a:pt x="3951103" y="4354109"/>
                  <a:pt x="3944620" y="4357350"/>
                </a:cubicBezTo>
                <a:cubicBezTo>
                  <a:pt x="3944223" y="4365155"/>
                  <a:pt x="3942636" y="4372564"/>
                  <a:pt x="3939858" y="4379575"/>
                </a:cubicBezTo>
                <a:cubicBezTo>
                  <a:pt x="3937080" y="4386586"/>
                  <a:pt x="3935492" y="4393995"/>
                  <a:pt x="3935095" y="4401800"/>
                </a:cubicBezTo>
                <a:cubicBezTo>
                  <a:pt x="3944488" y="4390621"/>
                  <a:pt x="3952690" y="4378847"/>
                  <a:pt x="3959702" y="4366478"/>
                </a:cubicBezTo>
                <a:cubicBezTo>
                  <a:pt x="3966713" y="4354109"/>
                  <a:pt x="3973328" y="4341541"/>
                  <a:pt x="3979545" y="4328775"/>
                </a:cubicBezTo>
                <a:cubicBezTo>
                  <a:pt x="3979479" y="4326460"/>
                  <a:pt x="3978818" y="4322359"/>
                  <a:pt x="3977561" y="4316472"/>
                </a:cubicBezTo>
                <a:cubicBezTo>
                  <a:pt x="3976304" y="4310585"/>
                  <a:pt x="3974849" y="4307278"/>
                  <a:pt x="3973195" y="4306550"/>
                </a:cubicBezTo>
                <a:close/>
                <a:moveTo>
                  <a:pt x="2348865" y="4284144"/>
                </a:moveTo>
                <a:cubicBezTo>
                  <a:pt x="2338348" y="4285004"/>
                  <a:pt x="2332395" y="4290428"/>
                  <a:pt x="2331006" y="4300416"/>
                </a:cubicBezTo>
                <a:cubicBezTo>
                  <a:pt x="2329617" y="4310404"/>
                  <a:pt x="2329220" y="4319797"/>
                  <a:pt x="2329815" y="4328594"/>
                </a:cubicBezTo>
                <a:cubicBezTo>
                  <a:pt x="2324854" y="4328594"/>
                  <a:pt x="2319695" y="4329388"/>
                  <a:pt x="2314337" y="4330975"/>
                </a:cubicBezTo>
                <a:cubicBezTo>
                  <a:pt x="2308979" y="4332563"/>
                  <a:pt x="2304614" y="4334944"/>
                  <a:pt x="2301240" y="4338119"/>
                </a:cubicBezTo>
                <a:lnTo>
                  <a:pt x="2307590" y="4366694"/>
                </a:lnTo>
                <a:cubicBezTo>
                  <a:pt x="2309112" y="4358161"/>
                  <a:pt x="2312419" y="4349827"/>
                  <a:pt x="2317512" y="4341691"/>
                </a:cubicBezTo>
                <a:cubicBezTo>
                  <a:pt x="2322605" y="4333555"/>
                  <a:pt x="2329881" y="4329190"/>
                  <a:pt x="2339340" y="4328594"/>
                </a:cubicBezTo>
                <a:cubicBezTo>
                  <a:pt x="2339737" y="4320789"/>
                  <a:pt x="2341325" y="4313381"/>
                  <a:pt x="2344103" y="4306369"/>
                </a:cubicBezTo>
                <a:cubicBezTo>
                  <a:pt x="2346881" y="4299358"/>
                  <a:pt x="2348468" y="4291949"/>
                  <a:pt x="2348865" y="4284144"/>
                </a:cubicBezTo>
                <a:close/>
                <a:moveTo>
                  <a:pt x="4345940" y="4283511"/>
                </a:moveTo>
                <a:cubicBezTo>
                  <a:pt x="4332711" y="4308382"/>
                  <a:pt x="4321069" y="4334840"/>
                  <a:pt x="4311015" y="4362886"/>
                </a:cubicBezTo>
                <a:cubicBezTo>
                  <a:pt x="4312669" y="4369368"/>
                  <a:pt x="4315712" y="4374660"/>
                  <a:pt x="4320143" y="4378761"/>
                </a:cubicBezTo>
                <a:cubicBezTo>
                  <a:pt x="4324575" y="4382862"/>
                  <a:pt x="4329999" y="4384979"/>
                  <a:pt x="4336415" y="4385111"/>
                </a:cubicBezTo>
                <a:cubicBezTo>
                  <a:pt x="4339723" y="4375322"/>
                  <a:pt x="4344220" y="4360770"/>
                  <a:pt x="4349909" y="4341455"/>
                </a:cubicBezTo>
                <a:cubicBezTo>
                  <a:pt x="4355598" y="4322140"/>
                  <a:pt x="4361683" y="4309176"/>
                  <a:pt x="4368165" y="4302561"/>
                </a:cubicBezTo>
                <a:close/>
                <a:moveTo>
                  <a:pt x="3773170" y="4277975"/>
                </a:moveTo>
                <a:lnTo>
                  <a:pt x="3760470" y="4316075"/>
                </a:lnTo>
                <a:cubicBezTo>
                  <a:pt x="3759941" y="4316009"/>
                  <a:pt x="3757824" y="4316141"/>
                  <a:pt x="3754120" y="4316472"/>
                </a:cubicBezTo>
                <a:cubicBezTo>
                  <a:pt x="3750416" y="4316803"/>
                  <a:pt x="3748299" y="4317729"/>
                  <a:pt x="3747770" y="4319250"/>
                </a:cubicBezTo>
                <a:cubicBezTo>
                  <a:pt x="3748432" y="4322624"/>
                  <a:pt x="3751871" y="4326195"/>
                  <a:pt x="3758089" y="4329966"/>
                </a:cubicBezTo>
                <a:cubicBezTo>
                  <a:pt x="3764307" y="4333736"/>
                  <a:pt x="3769334" y="4336514"/>
                  <a:pt x="3773170" y="4338300"/>
                </a:cubicBezTo>
                <a:lnTo>
                  <a:pt x="3795395" y="4306550"/>
                </a:lnTo>
                <a:close/>
                <a:moveTo>
                  <a:pt x="2215515" y="4230169"/>
                </a:moveTo>
                <a:cubicBezTo>
                  <a:pt x="2212473" y="4230632"/>
                  <a:pt x="2210620" y="4232881"/>
                  <a:pt x="2209959" y="4236916"/>
                </a:cubicBezTo>
                <a:cubicBezTo>
                  <a:pt x="2209298" y="4240951"/>
                  <a:pt x="2209033" y="4243994"/>
                  <a:pt x="2209165" y="4246044"/>
                </a:cubicBezTo>
                <a:cubicBezTo>
                  <a:pt x="2209033" y="4254048"/>
                  <a:pt x="2206916" y="4261059"/>
                  <a:pt x="2202815" y="4267078"/>
                </a:cubicBezTo>
                <a:cubicBezTo>
                  <a:pt x="2198714" y="4273098"/>
                  <a:pt x="2193423" y="4277728"/>
                  <a:pt x="2186940" y="4280969"/>
                </a:cubicBezTo>
                <a:cubicBezTo>
                  <a:pt x="2186543" y="4288774"/>
                  <a:pt x="2184956" y="4296183"/>
                  <a:pt x="2182178" y="4303194"/>
                </a:cubicBezTo>
                <a:cubicBezTo>
                  <a:pt x="2179400" y="4310205"/>
                  <a:pt x="2177812" y="4317614"/>
                  <a:pt x="2177415" y="4325419"/>
                </a:cubicBezTo>
                <a:cubicBezTo>
                  <a:pt x="2186808" y="4314240"/>
                  <a:pt x="2195010" y="4302466"/>
                  <a:pt x="2202022" y="4290097"/>
                </a:cubicBezTo>
                <a:cubicBezTo>
                  <a:pt x="2209033" y="4277728"/>
                  <a:pt x="2215648" y="4265160"/>
                  <a:pt x="2221865" y="4252394"/>
                </a:cubicBezTo>
                <a:cubicBezTo>
                  <a:pt x="2221799" y="4250079"/>
                  <a:pt x="2221138" y="4245978"/>
                  <a:pt x="2219881" y="4240091"/>
                </a:cubicBezTo>
                <a:cubicBezTo>
                  <a:pt x="2218624" y="4234204"/>
                  <a:pt x="2217169" y="4230897"/>
                  <a:pt x="2215515" y="4230169"/>
                </a:cubicBezTo>
                <a:close/>
                <a:moveTo>
                  <a:pt x="5441315" y="4227084"/>
                </a:moveTo>
                <a:cubicBezTo>
                  <a:pt x="5439794" y="4230127"/>
                  <a:pt x="5438868" y="4232773"/>
                  <a:pt x="5438537" y="4235022"/>
                </a:cubicBezTo>
                <a:cubicBezTo>
                  <a:pt x="5438206" y="4237271"/>
                  <a:pt x="5438074" y="4239916"/>
                  <a:pt x="5438140" y="4242959"/>
                </a:cubicBezTo>
                <a:cubicBezTo>
                  <a:pt x="5441844" y="4239255"/>
                  <a:pt x="5443961" y="4233963"/>
                  <a:pt x="5444490" y="4227084"/>
                </a:cubicBezTo>
                <a:close/>
                <a:moveTo>
                  <a:pt x="1439545" y="4212666"/>
                </a:moveTo>
                <a:lnTo>
                  <a:pt x="1423670" y="4231716"/>
                </a:lnTo>
                <a:lnTo>
                  <a:pt x="1423670" y="4241241"/>
                </a:lnTo>
                <a:lnTo>
                  <a:pt x="1430020" y="4241241"/>
                </a:lnTo>
                <a:cubicBezTo>
                  <a:pt x="1436237" y="4241506"/>
                  <a:pt x="1440471" y="4240976"/>
                  <a:pt x="1442720" y="4239654"/>
                </a:cubicBezTo>
                <a:cubicBezTo>
                  <a:pt x="1444969" y="4238331"/>
                  <a:pt x="1446027" y="4234627"/>
                  <a:pt x="1445895" y="4228541"/>
                </a:cubicBezTo>
                <a:close/>
                <a:moveTo>
                  <a:pt x="2628900" y="4207130"/>
                </a:moveTo>
                <a:cubicBezTo>
                  <a:pt x="2615671" y="4232001"/>
                  <a:pt x="2604029" y="4258459"/>
                  <a:pt x="2593975" y="4286505"/>
                </a:cubicBezTo>
                <a:cubicBezTo>
                  <a:pt x="2595629" y="4292987"/>
                  <a:pt x="2598672" y="4298279"/>
                  <a:pt x="2603103" y="4302380"/>
                </a:cubicBezTo>
                <a:cubicBezTo>
                  <a:pt x="2607535" y="4306481"/>
                  <a:pt x="2612959" y="4308598"/>
                  <a:pt x="2619375" y="4308730"/>
                </a:cubicBezTo>
                <a:cubicBezTo>
                  <a:pt x="2622683" y="4298941"/>
                  <a:pt x="2627180" y="4284389"/>
                  <a:pt x="2632869" y="4265074"/>
                </a:cubicBezTo>
                <a:cubicBezTo>
                  <a:pt x="2638558" y="4245759"/>
                  <a:pt x="2644643" y="4232795"/>
                  <a:pt x="2651125" y="4226180"/>
                </a:cubicBezTo>
                <a:close/>
                <a:moveTo>
                  <a:pt x="2015490" y="4201594"/>
                </a:moveTo>
                <a:lnTo>
                  <a:pt x="2002790" y="4239694"/>
                </a:lnTo>
                <a:cubicBezTo>
                  <a:pt x="2002261" y="4239628"/>
                  <a:pt x="2000144" y="4239760"/>
                  <a:pt x="1996440" y="4240091"/>
                </a:cubicBezTo>
                <a:cubicBezTo>
                  <a:pt x="1992736" y="4240422"/>
                  <a:pt x="1990619" y="4241348"/>
                  <a:pt x="1990090" y="4242869"/>
                </a:cubicBezTo>
                <a:cubicBezTo>
                  <a:pt x="1990752" y="4246243"/>
                  <a:pt x="1994191" y="4249814"/>
                  <a:pt x="2000409" y="4253585"/>
                </a:cubicBezTo>
                <a:cubicBezTo>
                  <a:pt x="2006627" y="4257355"/>
                  <a:pt x="2011654" y="4260133"/>
                  <a:pt x="2015490" y="4261919"/>
                </a:cubicBezTo>
                <a:lnTo>
                  <a:pt x="2037715" y="4230169"/>
                </a:lnTo>
                <a:close/>
                <a:moveTo>
                  <a:pt x="247650" y="4198419"/>
                </a:moveTo>
                <a:cubicBezTo>
                  <a:pt x="247716" y="4200205"/>
                  <a:pt x="248377" y="4202189"/>
                  <a:pt x="249634" y="4204372"/>
                </a:cubicBezTo>
                <a:cubicBezTo>
                  <a:pt x="250891" y="4206555"/>
                  <a:pt x="252346" y="4207746"/>
                  <a:pt x="254000" y="4207944"/>
                </a:cubicBezTo>
                <a:cubicBezTo>
                  <a:pt x="257704" y="4207415"/>
                  <a:pt x="259821" y="4205298"/>
                  <a:pt x="260350" y="4201594"/>
                </a:cubicBezTo>
                <a:close/>
                <a:moveTo>
                  <a:pt x="260350" y="4173019"/>
                </a:moveTo>
                <a:cubicBezTo>
                  <a:pt x="260217" y="4174805"/>
                  <a:pt x="260482" y="4176790"/>
                  <a:pt x="261144" y="4178972"/>
                </a:cubicBezTo>
                <a:cubicBezTo>
                  <a:pt x="261805" y="4181155"/>
                  <a:pt x="263657" y="4182346"/>
                  <a:pt x="266700" y="4182544"/>
                </a:cubicBezTo>
                <a:lnTo>
                  <a:pt x="269875" y="4182544"/>
                </a:lnTo>
                <a:cubicBezTo>
                  <a:pt x="269875" y="4176194"/>
                  <a:pt x="266700" y="4173019"/>
                  <a:pt x="260350" y="4173019"/>
                </a:cubicBezTo>
                <a:close/>
                <a:moveTo>
                  <a:pt x="4406265" y="4172386"/>
                </a:moveTo>
                <a:lnTo>
                  <a:pt x="4390390" y="4191436"/>
                </a:lnTo>
                <a:lnTo>
                  <a:pt x="4390390" y="4200961"/>
                </a:lnTo>
                <a:lnTo>
                  <a:pt x="4396740" y="4200961"/>
                </a:lnTo>
                <a:cubicBezTo>
                  <a:pt x="4402958" y="4201226"/>
                  <a:pt x="4407191" y="4200696"/>
                  <a:pt x="4409440" y="4199374"/>
                </a:cubicBezTo>
                <a:cubicBezTo>
                  <a:pt x="4411689" y="4198051"/>
                  <a:pt x="4412747" y="4194347"/>
                  <a:pt x="4412615" y="4188261"/>
                </a:cubicBezTo>
                <a:close/>
                <a:moveTo>
                  <a:pt x="3817620" y="4166850"/>
                </a:moveTo>
                <a:cubicBezTo>
                  <a:pt x="3804391" y="4191721"/>
                  <a:pt x="3792749" y="4218179"/>
                  <a:pt x="3782695" y="4246225"/>
                </a:cubicBezTo>
                <a:cubicBezTo>
                  <a:pt x="3784349" y="4252707"/>
                  <a:pt x="3787392" y="4257999"/>
                  <a:pt x="3791823" y="4262100"/>
                </a:cubicBezTo>
                <a:cubicBezTo>
                  <a:pt x="3796255" y="4266201"/>
                  <a:pt x="3801679" y="4268318"/>
                  <a:pt x="3808095" y="4268450"/>
                </a:cubicBezTo>
                <a:cubicBezTo>
                  <a:pt x="3811403" y="4258661"/>
                  <a:pt x="3815900" y="4244109"/>
                  <a:pt x="3821589" y="4224794"/>
                </a:cubicBezTo>
                <a:cubicBezTo>
                  <a:pt x="3827278" y="4205479"/>
                  <a:pt x="3833363" y="4192515"/>
                  <a:pt x="3839845" y="4185900"/>
                </a:cubicBezTo>
                <a:close/>
                <a:moveTo>
                  <a:pt x="5422265" y="4163584"/>
                </a:moveTo>
                <a:cubicBezTo>
                  <a:pt x="5421207" y="4175755"/>
                  <a:pt x="5416973" y="4186338"/>
                  <a:pt x="5409565" y="4195334"/>
                </a:cubicBezTo>
                <a:cubicBezTo>
                  <a:pt x="5402157" y="4204330"/>
                  <a:pt x="5397923" y="4214913"/>
                  <a:pt x="5396865" y="4227084"/>
                </a:cubicBezTo>
                <a:lnTo>
                  <a:pt x="5377815" y="4252484"/>
                </a:lnTo>
                <a:cubicBezTo>
                  <a:pt x="5376492" y="4254270"/>
                  <a:pt x="5376757" y="4256254"/>
                  <a:pt x="5378609" y="4258437"/>
                </a:cubicBezTo>
                <a:cubicBezTo>
                  <a:pt x="5380461" y="4260620"/>
                  <a:pt x="5382313" y="4261811"/>
                  <a:pt x="5384165" y="4262009"/>
                </a:cubicBezTo>
                <a:lnTo>
                  <a:pt x="5403215" y="4258834"/>
                </a:lnTo>
                <a:cubicBezTo>
                  <a:pt x="5406655" y="4250831"/>
                  <a:pt x="5410094" y="4242231"/>
                  <a:pt x="5413534" y="4233037"/>
                </a:cubicBezTo>
                <a:cubicBezTo>
                  <a:pt x="5416973" y="4223843"/>
                  <a:pt x="5418825" y="4214450"/>
                  <a:pt x="5419090" y="4204859"/>
                </a:cubicBezTo>
                <a:cubicBezTo>
                  <a:pt x="5422199" y="4198178"/>
                  <a:pt x="5425506" y="4190902"/>
                  <a:pt x="5429012" y="4183031"/>
                </a:cubicBezTo>
                <a:cubicBezTo>
                  <a:pt x="5432518" y="4175160"/>
                  <a:pt x="5436619" y="4168677"/>
                  <a:pt x="5441315" y="4163584"/>
                </a:cubicBezTo>
                <a:close/>
                <a:moveTo>
                  <a:pt x="1474470" y="4161866"/>
                </a:moveTo>
                <a:lnTo>
                  <a:pt x="1468120" y="4174566"/>
                </a:lnTo>
                <a:cubicBezTo>
                  <a:pt x="1471824" y="4171391"/>
                  <a:pt x="1473941" y="4168216"/>
                  <a:pt x="1474470" y="4165041"/>
                </a:cubicBezTo>
                <a:close/>
                <a:moveTo>
                  <a:pt x="2422764" y="4130393"/>
                </a:moveTo>
                <a:lnTo>
                  <a:pt x="2401650" y="4161907"/>
                </a:lnTo>
                <a:cubicBezTo>
                  <a:pt x="2393381" y="4175533"/>
                  <a:pt x="2385312" y="4188762"/>
                  <a:pt x="2377440" y="4201594"/>
                </a:cubicBezTo>
                <a:cubicBezTo>
                  <a:pt x="2375853" y="4209267"/>
                  <a:pt x="2372678" y="4219321"/>
                  <a:pt x="2367915" y="4231757"/>
                </a:cubicBezTo>
                <a:cubicBezTo>
                  <a:pt x="2363153" y="4244192"/>
                  <a:pt x="2356803" y="4251071"/>
                  <a:pt x="2348865" y="4252394"/>
                </a:cubicBezTo>
                <a:cubicBezTo>
                  <a:pt x="2349262" y="4254841"/>
                  <a:pt x="2350850" y="4259472"/>
                  <a:pt x="2353628" y="4266285"/>
                </a:cubicBezTo>
                <a:cubicBezTo>
                  <a:pt x="2356406" y="4273098"/>
                  <a:pt x="2357993" y="4276934"/>
                  <a:pt x="2358390" y="4277794"/>
                </a:cubicBezTo>
                <a:cubicBezTo>
                  <a:pt x="2359912" y="4277397"/>
                  <a:pt x="2360838" y="4275810"/>
                  <a:pt x="2361168" y="4273032"/>
                </a:cubicBezTo>
                <a:cubicBezTo>
                  <a:pt x="2361499" y="4270254"/>
                  <a:pt x="2361631" y="4268666"/>
                  <a:pt x="2361565" y="4268269"/>
                </a:cubicBezTo>
                <a:lnTo>
                  <a:pt x="2363047" y="4265732"/>
                </a:lnTo>
                <a:lnTo>
                  <a:pt x="2365375" y="4254755"/>
                </a:lnTo>
                <a:lnTo>
                  <a:pt x="2374900" y="4242055"/>
                </a:lnTo>
                <a:cubicBezTo>
                  <a:pt x="2376355" y="4230281"/>
                  <a:pt x="2382176" y="4216523"/>
                  <a:pt x="2392363" y="4200780"/>
                </a:cubicBezTo>
                <a:cubicBezTo>
                  <a:pt x="2402549" y="4185037"/>
                  <a:pt x="2408370" y="4171279"/>
                  <a:pt x="2409825" y="4159505"/>
                </a:cubicBezTo>
                <a:cubicBezTo>
                  <a:pt x="2419218" y="4153552"/>
                  <a:pt x="2423451" y="4144027"/>
                  <a:pt x="2422525" y="4130930"/>
                </a:cubicBezTo>
                <a:close/>
                <a:moveTo>
                  <a:pt x="539750" y="4128569"/>
                </a:moveTo>
                <a:cubicBezTo>
                  <a:pt x="539684" y="4130355"/>
                  <a:pt x="539816" y="4132339"/>
                  <a:pt x="540147" y="4134522"/>
                </a:cubicBezTo>
                <a:cubicBezTo>
                  <a:pt x="540477" y="4136705"/>
                  <a:pt x="541403" y="4137896"/>
                  <a:pt x="542925" y="4138094"/>
                </a:cubicBezTo>
                <a:lnTo>
                  <a:pt x="552450" y="4134919"/>
                </a:lnTo>
                <a:close/>
                <a:moveTo>
                  <a:pt x="715010" y="4122399"/>
                </a:moveTo>
                <a:cubicBezTo>
                  <a:pt x="715076" y="4124185"/>
                  <a:pt x="715737" y="4126169"/>
                  <a:pt x="716994" y="4128352"/>
                </a:cubicBezTo>
                <a:cubicBezTo>
                  <a:pt x="718251" y="4130535"/>
                  <a:pt x="719706" y="4131726"/>
                  <a:pt x="721360" y="4131924"/>
                </a:cubicBezTo>
                <a:cubicBezTo>
                  <a:pt x="725064" y="4131395"/>
                  <a:pt x="727181" y="4129278"/>
                  <a:pt x="727710" y="4125574"/>
                </a:cubicBezTo>
                <a:close/>
                <a:moveTo>
                  <a:pt x="5479415" y="4122309"/>
                </a:moveTo>
                <a:lnTo>
                  <a:pt x="5460365" y="4141359"/>
                </a:lnTo>
                <a:cubicBezTo>
                  <a:pt x="5461093" y="4136597"/>
                  <a:pt x="5458844" y="4134215"/>
                  <a:pt x="5453618" y="4134215"/>
                </a:cubicBezTo>
                <a:cubicBezTo>
                  <a:pt x="5448393" y="4134215"/>
                  <a:pt x="5445350" y="4136597"/>
                  <a:pt x="5444490" y="4141359"/>
                </a:cubicBezTo>
                <a:lnTo>
                  <a:pt x="5466715" y="4169934"/>
                </a:lnTo>
                <a:lnTo>
                  <a:pt x="5479415" y="4169934"/>
                </a:lnTo>
                <a:lnTo>
                  <a:pt x="5482590" y="4141359"/>
                </a:lnTo>
                <a:close/>
                <a:moveTo>
                  <a:pt x="4441190" y="4121586"/>
                </a:moveTo>
                <a:lnTo>
                  <a:pt x="4434840" y="4134286"/>
                </a:lnTo>
                <a:cubicBezTo>
                  <a:pt x="4438544" y="4131111"/>
                  <a:pt x="4440661" y="4127936"/>
                  <a:pt x="4441190" y="4124761"/>
                </a:cubicBezTo>
                <a:close/>
                <a:moveTo>
                  <a:pt x="727710" y="4096999"/>
                </a:moveTo>
                <a:cubicBezTo>
                  <a:pt x="727577" y="4098785"/>
                  <a:pt x="727842" y="4100770"/>
                  <a:pt x="728504" y="4102952"/>
                </a:cubicBezTo>
                <a:cubicBezTo>
                  <a:pt x="729165" y="4105135"/>
                  <a:pt x="731017" y="4106326"/>
                  <a:pt x="734060" y="4106524"/>
                </a:cubicBezTo>
                <a:lnTo>
                  <a:pt x="737235" y="4106524"/>
                </a:lnTo>
                <a:cubicBezTo>
                  <a:pt x="737235" y="4100174"/>
                  <a:pt x="734060" y="4096999"/>
                  <a:pt x="727710" y="4096999"/>
                </a:cubicBezTo>
                <a:close/>
                <a:moveTo>
                  <a:pt x="2689225" y="4096005"/>
                </a:moveTo>
                <a:lnTo>
                  <a:pt x="2673350" y="4115055"/>
                </a:lnTo>
                <a:lnTo>
                  <a:pt x="2673350" y="4124580"/>
                </a:lnTo>
                <a:lnTo>
                  <a:pt x="2679700" y="4124580"/>
                </a:lnTo>
                <a:cubicBezTo>
                  <a:pt x="2685918" y="4124845"/>
                  <a:pt x="2690151" y="4124315"/>
                  <a:pt x="2692400" y="4122993"/>
                </a:cubicBezTo>
                <a:cubicBezTo>
                  <a:pt x="2694649" y="4121670"/>
                  <a:pt x="2695708" y="4117966"/>
                  <a:pt x="2695575" y="4111880"/>
                </a:cubicBezTo>
                <a:close/>
                <a:moveTo>
                  <a:pt x="2059940" y="4090469"/>
                </a:moveTo>
                <a:cubicBezTo>
                  <a:pt x="2046711" y="4115340"/>
                  <a:pt x="2035069" y="4141798"/>
                  <a:pt x="2025015" y="4169844"/>
                </a:cubicBezTo>
                <a:cubicBezTo>
                  <a:pt x="2026669" y="4176326"/>
                  <a:pt x="2029712" y="4181618"/>
                  <a:pt x="2034143" y="4185719"/>
                </a:cubicBezTo>
                <a:cubicBezTo>
                  <a:pt x="2038575" y="4189820"/>
                  <a:pt x="2043999" y="4191937"/>
                  <a:pt x="2050415" y="4192069"/>
                </a:cubicBezTo>
                <a:cubicBezTo>
                  <a:pt x="2053723" y="4182280"/>
                  <a:pt x="2058220" y="4167728"/>
                  <a:pt x="2063909" y="4148413"/>
                </a:cubicBezTo>
                <a:cubicBezTo>
                  <a:pt x="2069598" y="4129098"/>
                  <a:pt x="2075683" y="4116134"/>
                  <a:pt x="2082165" y="4109519"/>
                </a:cubicBezTo>
                <a:close/>
                <a:moveTo>
                  <a:pt x="5514340" y="4065159"/>
                </a:moveTo>
                <a:lnTo>
                  <a:pt x="5498465" y="4090559"/>
                </a:lnTo>
                <a:lnTo>
                  <a:pt x="5507990" y="4090559"/>
                </a:lnTo>
                <a:cubicBezTo>
                  <a:pt x="5511694" y="4083680"/>
                  <a:pt x="5513811" y="4075213"/>
                  <a:pt x="5514340" y="4065159"/>
                </a:cubicBezTo>
                <a:close/>
                <a:moveTo>
                  <a:pt x="3877945" y="4055725"/>
                </a:moveTo>
                <a:lnTo>
                  <a:pt x="3862070" y="4074775"/>
                </a:lnTo>
                <a:lnTo>
                  <a:pt x="3862070" y="4084300"/>
                </a:lnTo>
                <a:lnTo>
                  <a:pt x="3868420" y="4084300"/>
                </a:lnTo>
                <a:cubicBezTo>
                  <a:pt x="3874638" y="4084565"/>
                  <a:pt x="3878871" y="4084035"/>
                  <a:pt x="3881120" y="4082713"/>
                </a:cubicBezTo>
                <a:cubicBezTo>
                  <a:pt x="3883369" y="4081390"/>
                  <a:pt x="3884428" y="4077686"/>
                  <a:pt x="3884295" y="4071600"/>
                </a:cubicBezTo>
                <a:close/>
                <a:moveTo>
                  <a:pt x="5447665" y="4055634"/>
                </a:moveTo>
                <a:cubicBezTo>
                  <a:pt x="5447533" y="4057089"/>
                  <a:pt x="5447004" y="4058148"/>
                  <a:pt x="5446078" y="4058809"/>
                </a:cubicBezTo>
                <a:cubicBezTo>
                  <a:pt x="5445151" y="4059470"/>
                  <a:pt x="5444622" y="4060529"/>
                  <a:pt x="5444490" y="4061984"/>
                </a:cubicBezTo>
                <a:lnTo>
                  <a:pt x="5444490" y="4077859"/>
                </a:lnTo>
                <a:cubicBezTo>
                  <a:pt x="5444490" y="4084408"/>
                  <a:pt x="5445284" y="4091154"/>
                  <a:pt x="5446871" y="4098100"/>
                </a:cubicBezTo>
                <a:cubicBezTo>
                  <a:pt x="5448459" y="4105045"/>
                  <a:pt x="5450840" y="4110998"/>
                  <a:pt x="5454015" y="4115959"/>
                </a:cubicBezTo>
                <a:lnTo>
                  <a:pt x="5463540" y="4058809"/>
                </a:lnTo>
                <a:close/>
                <a:moveTo>
                  <a:pt x="1007110" y="4052549"/>
                </a:moveTo>
                <a:cubicBezTo>
                  <a:pt x="1007044" y="4054335"/>
                  <a:pt x="1007176" y="4056319"/>
                  <a:pt x="1007507" y="4058502"/>
                </a:cubicBezTo>
                <a:cubicBezTo>
                  <a:pt x="1007837" y="4060685"/>
                  <a:pt x="1008763" y="4061876"/>
                  <a:pt x="1010285" y="4062074"/>
                </a:cubicBezTo>
                <a:lnTo>
                  <a:pt x="1019810" y="4058899"/>
                </a:lnTo>
                <a:close/>
                <a:moveTo>
                  <a:pt x="2724150" y="4045205"/>
                </a:moveTo>
                <a:lnTo>
                  <a:pt x="2717800" y="4057905"/>
                </a:lnTo>
                <a:cubicBezTo>
                  <a:pt x="2721504" y="4054730"/>
                  <a:pt x="2723621" y="4051555"/>
                  <a:pt x="2724150" y="4048380"/>
                </a:cubicBezTo>
                <a:close/>
                <a:moveTo>
                  <a:pt x="606425" y="4036494"/>
                </a:moveTo>
                <a:cubicBezTo>
                  <a:pt x="606292" y="4038280"/>
                  <a:pt x="606557" y="4040264"/>
                  <a:pt x="607219" y="4042447"/>
                </a:cubicBezTo>
                <a:cubicBezTo>
                  <a:pt x="607880" y="4044630"/>
                  <a:pt x="609732" y="4045821"/>
                  <a:pt x="612775" y="4046019"/>
                </a:cubicBezTo>
                <a:lnTo>
                  <a:pt x="619125" y="4046019"/>
                </a:lnTo>
                <a:cubicBezTo>
                  <a:pt x="618992" y="4042844"/>
                  <a:pt x="617670" y="4040463"/>
                  <a:pt x="615156" y="4038875"/>
                </a:cubicBezTo>
                <a:cubicBezTo>
                  <a:pt x="612643" y="4037288"/>
                  <a:pt x="609732" y="4036494"/>
                  <a:pt x="606425" y="4036494"/>
                </a:cubicBezTo>
                <a:close/>
                <a:moveTo>
                  <a:pt x="5482590" y="4008009"/>
                </a:moveTo>
                <a:lnTo>
                  <a:pt x="5469890" y="4014359"/>
                </a:lnTo>
                <a:lnTo>
                  <a:pt x="5457190" y="4036584"/>
                </a:lnTo>
                <a:lnTo>
                  <a:pt x="5473065" y="4030234"/>
                </a:lnTo>
                <a:lnTo>
                  <a:pt x="5482590" y="4014359"/>
                </a:lnTo>
                <a:close/>
                <a:moveTo>
                  <a:pt x="3912870" y="4004925"/>
                </a:moveTo>
                <a:lnTo>
                  <a:pt x="3906520" y="4017625"/>
                </a:lnTo>
                <a:cubicBezTo>
                  <a:pt x="3910224" y="4014450"/>
                  <a:pt x="3912341" y="4011275"/>
                  <a:pt x="3912870" y="4008100"/>
                </a:cubicBezTo>
                <a:close/>
                <a:moveTo>
                  <a:pt x="2120265" y="3979344"/>
                </a:moveTo>
                <a:lnTo>
                  <a:pt x="2104390" y="3998394"/>
                </a:lnTo>
                <a:lnTo>
                  <a:pt x="2104390" y="4007919"/>
                </a:lnTo>
                <a:lnTo>
                  <a:pt x="2110740" y="4007919"/>
                </a:lnTo>
                <a:cubicBezTo>
                  <a:pt x="2116958" y="4008184"/>
                  <a:pt x="2121191" y="4007654"/>
                  <a:pt x="2123440" y="4006332"/>
                </a:cubicBezTo>
                <a:cubicBezTo>
                  <a:pt x="2125689" y="4005009"/>
                  <a:pt x="2126748" y="4001305"/>
                  <a:pt x="2126615" y="3995219"/>
                </a:cubicBezTo>
                <a:close/>
                <a:moveTo>
                  <a:pt x="1073785" y="3960474"/>
                </a:moveTo>
                <a:cubicBezTo>
                  <a:pt x="1073652" y="3962260"/>
                  <a:pt x="1073917" y="3964244"/>
                  <a:pt x="1074579" y="3966427"/>
                </a:cubicBezTo>
                <a:cubicBezTo>
                  <a:pt x="1075240" y="3968610"/>
                  <a:pt x="1077092" y="3969801"/>
                  <a:pt x="1080135" y="3969999"/>
                </a:cubicBezTo>
                <a:lnTo>
                  <a:pt x="1086485" y="3969999"/>
                </a:lnTo>
                <a:cubicBezTo>
                  <a:pt x="1086352" y="3966824"/>
                  <a:pt x="1085030" y="3964443"/>
                  <a:pt x="1082516" y="3962855"/>
                </a:cubicBezTo>
                <a:cubicBezTo>
                  <a:pt x="1080003" y="3961268"/>
                  <a:pt x="1077092" y="3960474"/>
                  <a:pt x="1073785" y="3960474"/>
                </a:cubicBezTo>
                <a:close/>
                <a:moveTo>
                  <a:pt x="2155190" y="3928544"/>
                </a:moveTo>
                <a:lnTo>
                  <a:pt x="2148840" y="3941244"/>
                </a:lnTo>
                <a:cubicBezTo>
                  <a:pt x="2152544" y="3938069"/>
                  <a:pt x="2154661" y="3934894"/>
                  <a:pt x="2155190" y="3931719"/>
                </a:cubicBezTo>
                <a:close/>
                <a:moveTo>
                  <a:pt x="1305305" y="3924847"/>
                </a:moveTo>
                <a:lnTo>
                  <a:pt x="1292860" y="3938249"/>
                </a:lnTo>
                <a:lnTo>
                  <a:pt x="1270635" y="4001749"/>
                </a:lnTo>
                <a:cubicBezTo>
                  <a:pt x="1268717" y="4001617"/>
                  <a:pt x="1266203" y="4001881"/>
                  <a:pt x="1263094" y="4002543"/>
                </a:cubicBezTo>
                <a:cubicBezTo>
                  <a:pt x="1259985" y="4003204"/>
                  <a:pt x="1258266" y="4005056"/>
                  <a:pt x="1257935" y="4008099"/>
                </a:cubicBezTo>
                <a:cubicBezTo>
                  <a:pt x="1258266" y="4009819"/>
                  <a:pt x="1259985" y="4011936"/>
                  <a:pt x="1263094" y="4014449"/>
                </a:cubicBezTo>
                <a:lnTo>
                  <a:pt x="1264273" y="4015442"/>
                </a:lnTo>
                <a:lnTo>
                  <a:pt x="1285160" y="3975732"/>
                </a:lnTo>
                <a:cubicBezTo>
                  <a:pt x="1292470" y="3963991"/>
                  <a:pt x="1298142" y="3952201"/>
                  <a:pt x="1302176" y="3940360"/>
                </a:cubicBezTo>
                <a:close/>
                <a:moveTo>
                  <a:pt x="681452" y="3909553"/>
                </a:moveTo>
                <a:lnTo>
                  <a:pt x="674687" y="3909891"/>
                </a:lnTo>
                <a:cubicBezTo>
                  <a:pt x="670057" y="3910222"/>
                  <a:pt x="667411" y="3911148"/>
                  <a:pt x="666750" y="3912669"/>
                </a:cubicBezTo>
                <a:lnTo>
                  <a:pt x="679329" y="3916862"/>
                </a:lnTo>
                <a:close/>
                <a:moveTo>
                  <a:pt x="482600" y="3893619"/>
                </a:moveTo>
                <a:lnTo>
                  <a:pt x="482600" y="3909494"/>
                </a:lnTo>
                <a:cubicBezTo>
                  <a:pt x="482732" y="3914058"/>
                  <a:pt x="484055" y="3916836"/>
                  <a:pt x="486569" y="3917829"/>
                </a:cubicBezTo>
                <a:cubicBezTo>
                  <a:pt x="489082" y="3918821"/>
                  <a:pt x="491992" y="3919217"/>
                  <a:pt x="495300" y="3919019"/>
                </a:cubicBezTo>
                <a:close/>
                <a:moveTo>
                  <a:pt x="5523865" y="3881009"/>
                </a:moveTo>
                <a:cubicBezTo>
                  <a:pt x="5524130" y="3891063"/>
                  <a:pt x="5524394" y="3902705"/>
                  <a:pt x="5524659" y="3915934"/>
                </a:cubicBezTo>
                <a:cubicBezTo>
                  <a:pt x="5524923" y="3929163"/>
                  <a:pt x="5523600" y="3940805"/>
                  <a:pt x="5520690" y="3950859"/>
                </a:cubicBezTo>
                <a:cubicBezTo>
                  <a:pt x="5527040" y="3944509"/>
                  <a:pt x="5530215" y="3934984"/>
                  <a:pt x="5530215" y="3922284"/>
                </a:cubicBezTo>
                <a:lnTo>
                  <a:pt x="5546090" y="3890534"/>
                </a:lnTo>
                <a:close/>
                <a:moveTo>
                  <a:pt x="706050" y="3873874"/>
                </a:moveTo>
                <a:lnTo>
                  <a:pt x="689769" y="3881713"/>
                </a:lnTo>
                <a:lnTo>
                  <a:pt x="683560" y="3903099"/>
                </a:lnTo>
                <a:lnTo>
                  <a:pt x="695960" y="3893799"/>
                </a:lnTo>
                <a:lnTo>
                  <a:pt x="701705" y="3884224"/>
                </a:lnTo>
                <a:lnTo>
                  <a:pt x="701675" y="3884094"/>
                </a:lnTo>
                <a:lnTo>
                  <a:pt x="702215" y="3883374"/>
                </a:lnTo>
                <a:lnTo>
                  <a:pt x="705485" y="3877924"/>
                </a:lnTo>
                <a:close/>
                <a:moveTo>
                  <a:pt x="514350" y="3858694"/>
                </a:moveTo>
                <a:cubicBezTo>
                  <a:pt x="512895" y="3858826"/>
                  <a:pt x="511836" y="3859356"/>
                  <a:pt x="511175" y="3860282"/>
                </a:cubicBezTo>
                <a:cubicBezTo>
                  <a:pt x="510513" y="3861208"/>
                  <a:pt x="509455" y="3861737"/>
                  <a:pt x="508000" y="3861869"/>
                </a:cubicBezTo>
                <a:cubicBezTo>
                  <a:pt x="508066" y="3863787"/>
                  <a:pt x="508727" y="3866301"/>
                  <a:pt x="509984" y="3869410"/>
                </a:cubicBezTo>
                <a:cubicBezTo>
                  <a:pt x="511241" y="3872519"/>
                  <a:pt x="512696" y="3874239"/>
                  <a:pt x="514350" y="3874569"/>
                </a:cubicBezTo>
                <a:cubicBezTo>
                  <a:pt x="517393" y="3874371"/>
                  <a:pt x="519245" y="3873180"/>
                  <a:pt x="519906" y="3870997"/>
                </a:cubicBezTo>
                <a:cubicBezTo>
                  <a:pt x="520567" y="3868814"/>
                  <a:pt x="520832" y="3866830"/>
                  <a:pt x="520700" y="3865044"/>
                </a:cubicBezTo>
                <a:cubicBezTo>
                  <a:pt x="520171" y="3861340"/>
                  <a:pt x="518054" y="3859223"/>
                  <a:pt x="514350" y="3858694"/>
                </a:cubicBezTo>
                <a:close/>
                <a:moveTo>
                  <a:pt x="1280160" y="3855699"/>
                </a:moveTo>
                <a:cubicBezTo>
                  <a:pt x="1280226" y="3857617"/>
                  <a:pt x="1280887" y="3860131"/>
                  <a:pt x="1282144" y="3863240"/>
                </a:cubicBezTo>
                <a:cubicBezTo>
                  <a:pt x="1283401" y="3866349"/>
                  <a:pt x="1284856" y="3868068"/>
                  <a:pt x="1286510" y="3868399"/>
                </a:cubicBezTo>
                <a:cubicBezTo>
                  <a:pt x="1289553" y="3868201"/>
                  <a:pt x="1291405" y="3867010"/>
                  <a:pt x="1292066" y="3864827"/>
                </a:cubicBezTo>
                <a:cubicBezTo>
                  <a:pt x="1292728" y="3862645"/>
                  <a:pt x="1292992" y="3860660"/>
                  <a:pt x="1292860" y="3858874"/>
                </a:cubicBezTo>
                <a:close/>
                <a:moveTo>
                  <a:pt x="949960" y="3817599"/>
                </a:moveTo>
                <a:lnTo>
                  <a:pt x="949960" y="3827132"/>
                </a:lnTo>
                <a:lnTo>
                  <a:pt x="952500" y="3826944"/>
                </a:lnTo>
                <a:lnTo>
                  <a:pt x="953382" y="3824444"/>
                </a:lnTo>
                <a:close/>
                <a:moveTo>
                  <a:pt x="1178560" y="3795374"/>
                </a:moveTo>
                <a:cubicBezTo>
                  <a:pt x="1169035" y="3795639"/>
                  <a:pt x="1161891" y="3799078"/>
                  <a:pt x="1157129" y="3805693"/>
                </a:cubicBezTo>
                <a:cubicBezTo>
                  <a:pt x="1152366" y="3812307"/>
                  <a:pt x="1149985" y="3820510"/>
                  <a:pt x="1149985" y="3830299"/>
                </a:cubicBezTo>
                <a:lnTo>
                  <a:pt x="1149985" y="3833474"/>
                </a:lnTo>
                <a:cubicBezTo>
                  <a:pt x="1149323" y="3833408"/>
                  <a:pt x="1146678" y="3833540"/>
                  <a:pt x="1142047" y="3833871"/>
                </a:cubicBezTo>
                <a:cubicBezTo>
                  <a:pt x="1137417" y="3834202"/>
                  <a:pt x="1134771" y="3835128"/>
                  <a:pt x="1134110" y="3836649"/>
                </a:cubicBezTo>
                <a:cubicBezTo>
                  <a:pt x="1135102" y="3838303"/>
                  <a:pt x="1139468" y="3839758"/>
                  <a:pt x="1147207" y="3841015"/>
                </a:cubicBezTo>
                <a:cubicBezTo>
                  <a:pt x="1154946" y="3842272"/>
                  <a:pt x="1160105" y="3842933"/>
                  <a:pt x="1162685" y="3842999"/>
                </a:cubicBezTo>
                <a:lnTo>
                  <a:pt x="1181735" y="3827124"/>
                </a:lnTo>
                <a:cubicBezTo>
                  <a:pt x="1177038" y="3826727"/>
                  <a:pt x="1173731" y="3824346"/>
                  <a:pt x="1171813" y="3819980"/>
                </a:cubicBezTo>
                <a:cubicBezTo>
                  <a:pt x="1169895" y="3815615"/>
                  <a:pt x="1168969" y="3811646"/>
                  <a:pt x="1169035" y="3808074"/>
                </a:cubicBezTo>
                <a:close/>
                <a:moveTo>
                  <a:pt x="983928" y="3784892"/>
                </a:moveTo>
                <a:lnTo>
                  <a:pt x="978297" y="3794515"/>
                </a:lnTo>
                <a:lnTo>
                  <a:pt x="981710" y="3798549"/>
                </a:lnTo>
                <a:cubicBezTo>
                  <a:pt x="984753" y="3798351"/>
                  <a:pt x="986605" y="3797160"/>
                  <a:pt x="987266" y="3794977"/>
                </a:cubicBezTo>
                <a:cubicBezTo>
                  <a:pt x="987927" y="3792794"/>
                  <a:pt x="988192" y="3790810"/>
                  <a:pt x="988060" y="3789024"/>
                </a:cubicBezTo>
                <a:close/>
                <a:moveTo>
                  <a:pt x="1353185" y="3750924"/>
                </a:moveTo>
                <a:cubicBezTo>
                  <a:pt x="1342668" y="3751784"/>
                  <a:pt x="1336714" y="3757208"/>
                  <a:pt x="1335325" y="3767196"/>
                </a:cubicBezTo>
                <a:cubicBezTo>
                  <a:pt x="1333936" y="3777184"/>
                  <a:pt x="1333539" y="3786577"/>
                  <a:pt x="1334135" y="3795374"/>
                </a:cubicBezTo>
                <a:cubicBezTo>
                  <a:pt x="1329174" y="3795374"/>
                  <a:pt x="1324014" y="3796168"/>
                  <a:pt x="1318657" y="3797755"/>
                </a:cubicBezTo>
                <a:cubicBezTo>
                  <a:pt x="1313299" y="3799343"/>
                  <a:pt x="1308933" y="3801724"/>
                  <a:pt x="1305560" y="3804899"/>
                </a:cubicBezTo>
                <a:lnTo>
                  <a:pt x="1311910" y="3833474"/>
                </a:lnTo>
                <a:cubicBezTo>
                  <a:pt x="1313431" y="3824941"/>
                  <a:pt x="1316738" y="3816607"/>
                  <a:pt x="1321832" y="3808471"/>
                </a:cubicBezTo>
                <a:cubicBezTo>
                  <a:pt x="1326925" y="3800335"/>
                  <a:pt x="1334201" y="3795970"/>
                  <a:pt x="1343660" y="3795374"/>
                </a:cubicBezTo>
                <a:cubicBezTo>
                  <a:pt x="1344057" y="3787569"/>
                  <a:pt x="1345644" y="3780161"/>
                  <a:pt x="1348422" y="3773149"/>
                </a:cubicBezTo>
                <a:cubicBezTo>
                  <a:pt x="1351200" y="3766138"/>
                  <a:pt x="1352788" y="3758729"/>
                  <a:pt x="1353185" y="3750924"/>
                </a:cubicBezTo>
                <a:close/>
                <a:moveTo>
                  <a:pt x="552450" y="3744394"/>
                </a:moveTo>
                <a:lnTo>
                  <a:pt x="539750" y="3782494"/>
                </a:lnTo>
                <a:cubicBezTo>
                  <a:pt x="539221" y="3782428"/>
                  <a:pt x="537104" y="3782560"/>
                  <a:pt x="533400" y="3782891"/>
                </a:cubicBezTo>
                <a:cubicBezTo>
                  <a:pt x="529696" y="3783222"/>
                  <a:pt x="527579" y="3784148"/>
                  <a:pt x="527050" y="3785669"/>
                </a:cubicBezTo>
                <a:cubicBezTo>
                  <a:pt x="527711" y="3789043"/>
                  <a:pt x="531151" y="3792614"/>
                  <a:pt x="537369" y="3796385"/>
                </a:cubicBezTo>
                <a:cubicBezTo>
                  <a:pt x="543586" y="3800155"/>
                  <a:pt x="548613" y="3802933"/>
                  <a:pt x="552450" y="3804719"/>
                </a:cubicBezTo>
                <a:lnTo>
                  <a:pt x="574675" y="3772969"/>
                </a:lnTo>
                <a:close/>
                <a:moveTo>
                  <a:pt x="1219835" y="3696949"/>
                </a:moveTo>
                <a:cubicBezTo>
                  <a:pt x="1216792" y="3697412"/>
                  <a:pt x="1214940" y="3699661"/>
                  <a:pt x="1214279" y="3703696"/>
                </a:cubicBezTo>
                <a:cubicBezTo>
                  <a:pt x="1213617" y="3707731"/>
                  <a:pt x="1213352" y="3710774"/>
                  <a:pt x="1213485" y="3712824"/>
                </a:cubicBezTo>
                <a:cubicBezTo>
                  <a:pt x="1213352" y="3720828"/>
                  <a:pt x="1211236" y="3727839"/>
                  <a:pt x="1207135" y="3733858"/>
                </a:cubicBezTo>
                <a:cubicBezTo>
                  <a:pt x="1203034" y="3739878"/>
                  <a:pt x="1197742" y="3744508"/>
                  <a:pt x="1191260" y="3747749"/>
                </a:cubicBezTo>
                <a:cubicBezTo>
                  <a:pt x="1190863" y="3755554"/>
                  <a:pt x="1189275" y="3762963"/>
                  <a:pt x="1186497" y="3769974"/>
                </a:cubicBezTo>
                <a:cubicBezTo>
                  <a:pt x="1183719" y="3776985"/>
                  <a:pt x="1182132" y="3784394"/>
                  <a:pt x="1181735" y="3792199"/>
                </a:cubicBezTo>
                <a:cubicBezTo>
                  <a:pt x="1191127" y="3781020"/>
                  <a:pt x="1199330" y="3769246"/>
                  <a:pt x="1206341" y="3756877"/>
                </a:cubicBezTo>
                <a:cubicBezTo>
                  <a:pt x="1213352" y="3744508"/>
                  <a:pt x="1219967" y="3731940"/>
                  <a:pt x="1226185" y="3719174"/>
                </a:cubicBezTo>
                <a:cubicBezTo>
                  <a:pt x="1226119" y="3716859"/>
                  <a:pt x="1225457" y="3712758"/>
                  <a:pt x="1224200" y="3706871"/>
                </a:cubicBezTo>
                <a:cubicBezTo>
                  <a:pt x="1222944" y="3700984"/>
                  <a:pt x="1221488" y="3697677"/>
                  <a:pt x="1219835" y="3696949"/>
                </a:cubicBezTo>
                <a:close/>
                <a:moveTo>
                  <a:pt x="5625465" y="3680984"/>
                </a:moveTo>
                <a:lnTo>
                  <a:pt x="5622290" y="3703209"/>
                </a:lnTo>
                <a:cubicBezTo>
                  <a:pt x="5617461" y="3708170"/>
                  <a:pt x="5612831" y="3714123"/>
                  <a:pt x="5608399" y="3721068"/>
                </a:cubicBezTo>
                <a:cubicBezTo>
                  <a:pt x="5603968" y="3728014"/>
                  <a:pt x="5600131" y="3734761"/>
                  <a:pt x="5596890" y="3741309"/>
                </a:cubicBezTo>
                <a:cubicBezTo>
                  <a:pt x="5597419" y="3754538"/>
                  <a:pt x="5593186" y="3766180"/>
                  <a:pt x="5584190" y="3776234"/>
                </a:cubicBezTo>
                <a:cubicBezTo>
                  <a:pt x="5580486" y="3773654"/>
                  <a:pt x="5576782" y="3774051"/>
                  <a:pt x="5573077" y="3777425"/>
                </a:cubicBezTo>
                <a:cubicBezTo>
                  <a:pt x="5569373" y="3780798"/>
                  <a:pt x="5568844" y="3783576"/>
                  <a:pt x="5571490" y="3785759"/>
                </a:cubicBezTo>
                <a:lnTo>
                  <a:pt x="5552440" y="3807984"/>
                </a:lnTo>
                <a:lnTo>
                  <a:pt x="5542915" y="3839734"/>
                </a:lnTo>
                <a:lnTo>
                  <a:pt x="5536565" y="3839734"/>
                </a:lnTo>
                <a:lnTo>
                  <a:pt x="5536565" y="3861959"/>
                </a:lnTo>
                <a:lnTo>
                  <a:pt x="5552440" y="3868309"/>
                </a:lnTo>
                <a:cubicBezTo>
                  <a:pt x="5550985" y="3866589"/>
                  <a:pt x="5550720" y="3865266"/>
                  <a:pt x="5551646" y="3864340"/>
                </a:cubicBezTo>
                <a:cubicBezTo>
                  <a:pt x="5552572" y="3863414"/>
                  <a:pt x="5553895" y="3863679"/>
                  <a:pt x="5555615" y="3865134"/>
                </a:cubicBezTo>
                <a:lnTo>
                  <a:pt x="5561965" y="3852434"/>
                </a:lnTo>
                <a:cubicBezTo>
                  <a:pt x="5563751" y="3853426"/>
                  <a:pt x="5565735" y="3852236"/>
                  <a:pt x="5567918" y="3848862"/>
                </a:cubicBezTo>
                <a:cubicBezTo>
                  <a:pt x="5570101" y="3845489"/>
                  <a:pt x="5571292" y="3843504"/>
                  <a:pt x="5571490" y="3842909"/>
                </a:cubicBezTo>
                <a:lnTo>
                  <a:pt x="5593715" y="3804809"/>
                </a:lnTo>
                <a:cubicBezTo>
                  <a:pt x="5594310" y="3796210"/>
                  <a:pt x="5597882" y="3781658"/>
                  <a:pt x="5604431" y="3761153"/>
                </a:cubicBezTo>
                <a:cubicBezTo>
                  <a:pt x="5610979" y="3740648"/>
                  <a:pt x="5616932" y="3727683"/>
                  <a:pt x="5622290" y="3722259"/>
                </a:cubicBezTo>
                <a:lnTo>
                  <a:pt x="5638165" y="3731784"/>
                </a:lnTo>
                <a:cubicBezTo>
                  <a:pt x="5639620" y="3725236"/>
                  <a:pt x="5641472" y="3718489"/>
                  <a:pt x="5643721" y="3711543"/>
                </a:cubicBezTo>
                <a:cubicBezTo>
                  <a:pt x="5645970" y="3704598"/>
                  <a:pt x="5649410" y="3698645"/>
                  <a:pt x="5654040" y="3693684"/>
                </a:cubicBezTo>
                <a:lnTo>
                  <a:pt x="5638165" y="3690509"/>
                </a:lnTo>
                <a:close/>
                <a:moveTo>
                  <a:pt x="1023349" y="3672924"/>
                </a:moveTo>
                <a:lnTo>
                  <a:pt x="1022350" y="3675338"/>
                </a:lnTo>
                <a:cubicBezTo>
                  <a:pt x="1017984" y="3686186"/>
                  <a:pt x="1014809" y="3692271"/>
                  <a:pt x="1012825" y="3693594"/>
                </a:cubicBezTo>
                <a:lnTo>
                  <a:pt x="1011795" y="3692417"/>
                </a:lnTo>
                <a:lnTo>
                  <a:pt x="1007110" y="3706474"/>
                </a:lnTo>
                <a:cubicBezTo>
                  <a:pt x="1006581" y="3706408"/>
                  <a:pt x="1004464" y="3706540"/>
                  <a:pt x="1000760" y="3706871"/>
                </a:cubicBezTo>
                <a:lnTo>
                  <a:pt x="999869" y="3707261"/>
                </a:lnTo>
                <a:lnTo>
                  <a:pt x="1009650" y="3715819"/>
                </a:lnTo>
                <a:lnTo>
                  <a:pt x="1008134" y="3722247"/>
                </a:lnTo>
                <a:lnTo>
                  <a:pt x="1019810" y="3728699"/>
                </a:lnTo>
                <a:lnTo>
                  <a:pt x="1042035" y="3696949"/>
                </a:lnTo>
                <a:close/>
                <a:moveTo>
                  <a:pt x="5676265" y="3649234"/>
                </a:moveTo>
                <a:cubicBezTo>
                  <a:pt x="5676794" y="3652938"/>
                  <a:pt x="5675736" y="3655055"/>
                  <a:pt x="5673090" y="3655584"/>
                </a:cubicBezTo>
                <a:lnTo>
                  <a:pt x="5669915" y="3680984"/>
                </a:lnTo>
                <a:lnTo>
                  <a:pt x="5673090" y="3690509"/>
                </a:lnTo>
                <a:cubicBezTo>
                  <a:pt x="5676397" y="3685614"/>
                  <a:pt x="5679308" y="3680323"/>
                  <a:pt x="5681821" y="3674634"/>
                </a:cubicBezTo>
                <a:cubicBezTo>
                  <a:pt x="5684335" y="3668946"/>
                  <a:pt x="5685658" y="3663654"/>
                  <a:pt x="5685790" y="3658759"/>
                </a:cubicBezTo>
                <a:cubicBezTo>
                  <a:pt x="5685790" y="3652409"/>
                  <a:pt x="5682615" y="3649234"/>
                  <a:pt x="5676265" y="3649234"/>
                </a:cubicBezTo>
                <a:close/>
                <a:moveTo>
                  <a:pt x="1041400" y="3649144"/>
                </a:moveTo>
                <a:lnTo>
                  <a:pt x="1037316" y="3650505"/>
                </a:lnTo>
                <a:lnTo>
                  <a:pt x="1038463" y="3652499"/>
                </a:lnTo>
                <a:lnTo>
                  <a:pt x="1041400" y="3653645"/>
                </a:lnTo>
                <a:close/>
                <a:moveTo>
                  <a:pt x="5647690" y="3639709"/>
                </a:moveTo>
                <a:lnTo>
                  <a:pt x="5647690" y="3652409"/>
                </a:lnTo>
                <a:cubicBezTo>
                  <a:pt x="5649344" y="3650689"/>
                  <a:pt x="5650799" y="3648573"/>
                  <a:pt x="5652056" y="3646059"/>
                </a:cubicBezTo>
                <a:cubicBezTo>
                  <a:pt x="5653312" y="3643546"/>
                  <a:pt x="5653974" y="3641429"/>
                  <a:pt x="5654040" y="3639709"/>
                </a:cubicBezTo>
                <a:close/>
                <a:moveTo>
                  <a:pt x="596900" y="3633269"/>
                </a:moveTo>
                <a:cubicBezTo>
                  <a:pt x="583671" y="3658140"/>
                  <a:pt x="572029" y="3684598"/>
                  <a:pt x="561975" y="3712644"/>
                </a:cubicBezTo>
                <a:cubicBezTo>
                  <a:pt x="563628" y="3719126"/>
                  <a:pt x="566671" y="3724418"/>
                  <a:pt x="571103" y="3728519"/>
                </a:cubicBezTo>
                <a:cubicBezTo>
                  <a:pt x="575535" y="3732620"/>
                  <a:pt x="580959" y="3734737"/>
                  <a:pt x="587375" y="3734869"/>
                </a:cubicBezTo>
                <a:cubicBezTo>
                  <a:pt x="590682" y="3725080"/>
                  <a:pt x="595180" y="3710528"/>
                  <a:pt x="600869" y="3691213"/>
                </a:cubicBezTo>
                <a:cubicBezTo>
                  <a:pt x="606557" y="3671898"/>
                  <a:pt x="612643" y="3658934"/>
                  <a:pt x="619125" y="3652319"/>
                </a:cubicBezTo>
                <a:close/>
                <a:moveTo>
                  <a:pt x="1043930" y="3603453"/>
                </a:moveTo>
                <a:lnTo>
                  <a:pt x="1040719" y="3610752"/>
                </a:lnTo>
                <a:lnTo>
                  <a:pt x="1041400" y="3611044"/>
                </a:lnTo>
                <a:close/>
                <a:moveTo>
                  <a:pt x="1083607" y="3573832"/>
                </a:moveTo>
                <a:lnTo>
                  <a:pt x="1076325" y="3579294"/>
                </a:lnTo>
                <a:lnTo>
                  <a:pt x="1069975" y="3591994"/>
                </a:lnTo>
                <a:lnTo>
                  <a:pt x="1073603" y="3600459"/>
                </a:lnTo>
                <a:lnTo>
                  <a:pt x="1077059" y="3590983"/>
                </a:lnTo>
                <a:cubicBezTo>
                  <a:pt x="1080102" y="3584501"/>
                  <a:pt x="1083244" y="3579606"/>
                  <a:pt x="1086485" y="3576299"/>
                </a:cubicBezTo>
                <a:close/>
                <a:moveTo>
                  <a:pt x="1454785" y="3528674"/>
                </a:moveTo>
                <a:cubicBezTo>
                  <a:pt x="1453859" y="3539324"/>
                  <a:pt x="1450155" y="3548981"/>
                  <a:pt x="1443672" y="3557646"/>
                </a:cubicBezTo>
                <a:cubicBezTo>
                  <a:pt x="1437190" y="3566311"/>
                  <a:pt x="1433486" y="3576762"/>
                  <a:pt x="1432560" y="3588999"/>
                </a:cubicBezTo>
                <a:cubicBezTo>
                  <a:pt x="1423101" y="3601831"/>
                  <a:pt x="1414237" y="3615060"/>
                  <a:pt x="1405969" y="3628687"/>
                </a:cubicBezTo>
                <a:cubicBezTo>
                  <a:pt x="1397701" y="3642313"/>
                  <a:pt x="1389631" y="3655542"/>
                  <a:pt x="1381760" y="3668374"/>
                </a:cubicBezTo>
                <a:cubicBezTo>
                  <a:pt x="1380172" y="3676047"/>
                  <a:pt x="1376997" y="3686101"/>
                  <a:pt x="1372235" y="3698537"/>
                </a:cubicBezTo>
                <a:cubicBezTo>
                  <a:pt x="1367472" y="3710972"/>
                  <a:pt x="1361122" y="3717851"/>
                  <a:pt x="1353185" y="3719174"/>
                </a:cubicBezTo>
                <a:cubicBezTo>
                  <a:pt x="1353582" y="3721621"/>
                  <a:pt x="1355169" y="3726252"/>
                  <a:pt x="1357947" y="3733065"/>
                </a:cubicBezTo>
                <a:cubicBezTo>
                  <a:pt x="1360725" y="3739878"/>
                  <a:pt x="1362313" y="3743714"/>
                  <a:pt x="1362710" y="3744574"/>
                </a:cubicBezTo>
                <a:cubicBezTo>
                  <a:pt x="1364231" y="3744177"/>
                  <a:pt x="1365157" y="3742590"/>
                  <a:pt x="1365488" y="3739812"/>
                </a:cubicBezTo>
                <a:cubicBezTo>
                  <a:pt x="1365819" y="3737034"/>
                  <a:pt x="1365951" y="3735446"/>
                  <a:pt x="1365885" y="3735049"/>
                </a:cubicBezTo>
                <a:cubicBezTo>
                  <a:pt x="1374881" y="3716330"/>
                  <a:pt x="1385464" y="3698206"/>
                  <a:pt x="1397635" y="3680677"/>
                </a:cubicBezTo>
                <a:cubicBezTo>
                  <a:pt x="1409806" y="3663149"/>
                  <a:pt x="1417214" y="3644231"/>
                  <a:pt x="1419860" y="3623924"/>
                </a:cubicBezTo>
                <a:lnTo>
                  <a:pt x="1429116" y="3623924"/>
                </a:lnTo>
                <a:lnTo>
                  <a:pt x="1433195" y="3615766"/>
                </a:lnTo>
                <a:lnTo>
                  <a:pt x="1458595" y="3571316"/>
                </a:lnTo>
                <a:cubicBezTo>
                  <a:pt x="1459322" y="3568075"/>
                  <a:pt x="1461141" y="3562552"/>
                  <a:pt x="1464052" y="3554747"/>
                </a:cubicBezTo>
                <a:lnTo>
                  <a:pt x="1471546" y="3535857"/>
                </a:lnTo>
                <a:close/>
                <a:moveTo>
                  <a:pt x="5698490" y="3528584"/>
                </a:moveTo>
                <a:cubicBezTo>
                  <a:pt x="5696439" y="3528584"/>
                  <a:pt x="5693397" y="3529378"/>
                  <a:pt x="5689362" y="3530965"/>
                </a:cubicBezTo>
                <a:cubicBezTo>
                  <a:pt x="5685327" y="3532553"/>
                  <a:pt x="5683078" y="3534934"/>
                  <a:pt x="5682615" y="3538109"/>
                </a:cubicBezTo>
                <a:cubicBezTo>
                  <a:pt x="5682813" y="3539630"/>
                  <a:pt x="5684004" y="3540557"/>
                  <a:pt x="5686187" y="3540887"/>
                </a:cubicBezTo>
                <a:cubicBezTo>
                  <a:pt x="5688370" y="3541218"/>
                  <a:pt x="5690354" y="3541350"/>
                  <a:pt x="5692140" y="3541284"/>
                </a:cubicBezTo>
                <a:close/>
                <a:moveTo>
                  <a:pt x="657225" y="3522144"/>
                </a:moveTo>
                <a:lnTo>
                  <a:pt x="641350" y="3541194"/>
                </a:lnTo>
                <a:lnTo>
                  <a:pt x="641350" y="3550719"/>
                </a:lnTo>
                <a:lnTo>
                  <a:pt x="647700" y="3550719"/>
                </a:lnTo>
                <a:cubicBezTo>
                  <a:pt x="653917" y="3550984"/>
                  <a:pt x="658151" y="3550454"/>
                  <a:pt x="660400" y="3549132"/>
                </a:cubicBezTo>
                <a:cubicBezTo>
                  <a:pt x="662649" y="3547809"/>
                  <a:pt x="663707" y="3544105"/>
                  <a:pt x="663575" y="3538019"/>
                </a:cubicBezTo>
                <a:close/>
                <a:moveTo>
                  <a:pt x="1486104" y="3500156"/>
                </a:moveTo>
                <a:lnTo>
                  <a:pt x="1480582" y="3500893"/>
                </a:lnTo>
                <a:cubicBezTo>
                  <a:pt x="1478399" y="3501554"/>
                  <a:pt x="1477208" y="3503406"/>
                  <a:pt x="1477010" y="3506449"/>
                </a:cubicBezTo>
                <a:lnTo>
                  <a:pt x="1480101" y="3514693"/>
                </a:lnTo>
                <a:close/>
                <a:moveTo>
                  <a:pt x="692150" y="3471344"/>
                </a:moveTo>
                <a:lnTo>
                  <a:pt x="685800" y="3484044"/>
                </a:lnTo>
                <a:cubicBezTo>
                  <a:pt x="689504" y="3480869"/>
                  <a:pt x="691621" y="3477694"/>
                  <a:pt x="692150" y="3474519"/>
                </a:cubicBezTo>
                <a:close/>
                <a:moveTo>
                  <a:pt x="1502410" y="3423899"/>
                </a:moveTo>
                <a:lnTo>
                  <a:pt x="1477010" y="3465174"/>
                </a:lnTo>
                <a:lnTo>
                  <a:pt x="1486373" y="3499506"/>
                </a:lnTo>
                <a:lnTo>
                  <a:pt x="1488063" y="3495414"/>
                </a:lnTo>
                <a:cubicBezTo>
                  <a:pt x="1490973" y="3488402"/>
                  <a:pt x="1492792" y="3484070"/>
                  <a:pt x="1493520" y="3482416"/>
                </a:cubicBezTo>
                <a:cubicBezTo>
                  <a:pt x="1492858" y="3475537"/>
                  <a:pt x="1492594" y="3468658"/>
                  <a:pt x="1492726" y="3461779"/>
                </a:cubicBezTo>
                <a:lnTo>
                  <a:pt x="1504487" y="3452093"/>
                </a:lnTo>
                <a:lnTo>
                  <a:pt x="1506220" y="3446124"/>
                </a:lnTo>
                <a:lnTo>
                  <a:pt x="1506817" y="3445676"/>
                </a:lnTo>
                <a:close/>
                <a:moveTo>
                  <a:pt x="5831840" y="3255534"/>
                </a:moveTo>
                <a:lnTo>
                  <a:pt x="5831840" y="3268234"/>
                </a:lnTo>
                <a:lnTo>
                  <a:pt x="5835015" y="3258709"/>
                </a:lnTo>
                <a:close/>
                <a:moveTo>
                  <a:pt x="5847715" y="3169809"/>
                </a:moveTo>
                <a:lnTo>
                  <a:pt x="5847715" y="3172984"/>
                </a:lnTo>
                <a:cubicBezTo>
                  <a:pt x="5847186" y="3183038"/>
                  <a:pt x="5851419" y="3188330"/>
                  <a:pt x="5860415" y="3188859"/>
                </a:cubicBezTo>
                <a:close/>
                <a:moveTo>
                  <a:pt x="5949315" y="3096784"/>
                </a:moveTo>
                <a:cubicBezTo>
                  <a:pt x="5948786" y="3099959"/>
                  <a:pt x="5946669" y="3103134"/>
                  <a:pt x="5942965" y="3106309"/>
                </a:cubicBezTo>
                <a:lnTo>
                  <a:pt x="5927090" y="3115834"/>
                </a:lnTo>
                <a:lnTo>
                  <a:pt x="5920740" y="3109484"/>
                </a:lnTo>
                <a:cubicBezTo>
                  <a:pt x="5917036" y="3119009"/>
                  <a:pt x="5914919" y="3125359"/>
                  <a:pt x="5914390" y="3128534"/>
                </a:cubicBezTo>
                <a:cubicBezTo>
                  <a:pt x="5907511" y="3137795"/>
                  <a:pt x="5900632" y="3147055"/>
                  <a:pt x="5893752" y="3156316"/>
                </a:cubicBezTo>
                <a:cubicBezTo>
                  <a:pt x="5886873" y="3165576"/>
                  <a:pt x="5883169" y="3176424"/>
                  <a:pt x="5882640" y="3188859"/>
                </a:cubicBezTo>
                <a:lnTo>
                  <a:pt x="5869940" y="3217434"/>
                </a:lnTo>
                <a:cubicBezTo>
                  <a:pt x="5865376" y="3220808"/>
                  <a:pt x="5862598" y="3225173"/>
                  <a:pt x="5861606" y="3230531"/>
                </a:cubicBezTo>
                <a:cubicBezTo>
                  <a:pt x="5860613" y="3235889"/>
                  <a:pt x="5860217" y="3241048"/>
                  <a:pt x="5860415" y="3246009"/>
                </a:cubicBezTo>
                <a:cubicBezTo>
                  <a:pt x="5858828" y="3260297"/>
                  <a:pt x="5852478" y="3274584"/>
                  <a:pt x="5841365" y="3288872"/>
                </a:cubicBezTo>
                <a:cubicBezTo>
                  <a:pt x="5830252" y="3303159"/>
                  <a:pt x="5823902" y="3317447"/>
                  <a:pt x="5822315" y="3331734"/>
                </a:cubicBezTo>
                <a:lnTo>
                  <a:pt x="5809615" y="3341259"/>
                </a:lnTo>
                <a:cubicBezTo>
                  <a:pt x="5807829" y="3347609"/>
                  <a:pt x="5805051" y="3353959"/>
                  <a:pt x="5801281" y="3360309"/>
                </a:cubicBezTo>
                <a:cubicBezTo>
                  <a:pt x="5797510" y="3366659"/>
                  <a:pt x="5793938" y="3373009"/>
                  <a:pt x="5790565" y="3379359"/>
                </a:cubicBezTo>
                <a:lnTo>
                  <a:pt x="5790565" y="3401584"/>
                </a:lnTo>
                <a:cubicBezTo>
                  <a:pt x="5802140" y="3397483"/>
                  <a:pt x="5812327" y="3389016"/>
                  <a:pt x="5821124" y="3376184"/>
                </a:cubicBezTo>
                <a:cubicBezTo>
                  <a:pt x="5829922" y="3363352"/>
                  <a:pt x="5834552" y="3351710"/>
                  <a:pt x="5835015" y="3341259"/>
                </a:cubicBezTo>
                <a:cubicBezTo>
                  <a:pt x="5838322" y="3341391"/>
                  <a:pt x="5841233" y="3341127"/>
                  <a:pt x="5843746" y="3340465"/>
                </a:cubicBezTo>
                <a:cubicBezTo>
                  <a:pt x="5846260" y="3339804"/>
                  <a:pt x="5847583" y="3337952"/>
                  <a:pt x="5847715" y="3334909"/>
                </a:cubicBezTo>
                <a:cubicBezTo>
                  <a:pt x="5847318" y="3329948"/>
                  <a:pt x="5847318" y="3325583"/>
                  <a:pt x="5847715" y="3321812"/>
                </a:cubicBezTo>
                <a:cubicBezTo>
                  <a:pt x="5848112" y="3318042"/>
                  <a:pt x="5851287" y="3316058"/>
                  <a:pt x="5857240" y="3315859"/>
                </a:cubicBezTo>
                <a:lnTo>
                  <a:pt x="5895340" y="3214259"/>
                </a:lnTo>
                <a:cubicBezTo>
                  <a:pt x="5905394" y="3214259"/>
                  <a:pt x="5910686" y="3211084"/>
                  <a:pt x="5911215" y="3204734"/>
                </a:cubicBezTo>
                <a:cubicBezTo>
                  <a:pt x="5910950" y="3198517"/>
                  <a:pt x="5911480" y="3194283"/>
                  <a:pt x="5912802" y="3192034"/>
                </a:cubicBezTo>
                <a:cubicBezTo>
                  <a:pt x="5914125" y="3189785"/>
                  <a:pt x="5917830" y="3188727"/>
                  <a:pt x="5923915" y="3188859"/>
                </a:cubicBezTo>
                <a:lnTo>
                  <a:pt x="5939790" y="3157109"/>
                </a:lnTo>
                <a:cubicBezTo>
                  <a:pt x="5939790" y="3152016"/>
                  <a:pt x="5940584" y="3143946"/>
                  <a:pt x="5942171" y="3132900"/>
                </a:cubicBezTo>
                <a:cubicBezTo>
                  <a:pt x="5943759" y="3121853"/>
                  <a:pt x="5946140" y="3109815"/>
                  <a:pt x="5949315" y="3096784"/>
                </a:cubicBezTo>
                <a:close/>
                <a:moveTo>
                  <a:pt x="5955665" y="3080909"/>
                </a:moveTo>
                <a:lnTo>
                  <a:pt x="5946140" y="3090434"/>
                </a:lnTo>
                <a:cubicBezTo>
                  <a:pt x="5947860" y="3091890"/>
                  <a:pt x="5949183" y="3092948"/>
                  <a:pt x="5950109" y="3093609"/>
                </a:cubicBezTo>
                <a:lnTo>
                  <a:pt x="5950432" y="3094449"/>
                </a:lnTo>
                <a:lnTo>
                  <a:pt x="5953681" y="3087656"/>
                </a:lnTo>
                <a:cubicBezTo>
                  <a:pt x="5954739" y="3085010"/>
                  <a:pt x="5955400" y="3082761"/>
                  <a:pt x="5955665" y="3080909"/>
                </a:cubicBezTo>
                <a:close/>
                <a:moveTo>
                  <a:pt x="5955665" y="3039634"/>
                </a:moveTo>
                <a:lnTo>
                  <a:pt x="5954171" y="3042249"/>
                </a:lnTo>
                <a:lnTo>
                  <a:pt x="5962015" y="3039634"/>
                </a:lnTo>
                <a:close/>
                <a:moveTo>
                  <a:pt x="5999321" y="3022966"/>
                </a:moveTo>
                <a:cubicBezTo>
                  <a:pt x="5994956" y="3023230"/>
                  <a:pt x="5990987" y="3023495"/>
                  <a:pt x="5987415" y="3023759"/>
                </a:cubicBezTo>
                <a:cubicBezTo>
                  <a:pt x="5984438" y="3030109"/>
                  <a:pt x="5981660" y="3036459"/>
                  <a:pt x="5979081" y="3042809"/>
                </a:cubicBezTo>
                <a:cubicBezTo>
                  <a:pt x="5976501" y="3049159"/>
                  <a:pt x="5972929" y="3055509"/>
                  <a:pt x="5968365" y="3061859"/>
                </a:cubicBezTo>
                <a:cubicBezTo>
                  <a:pt x="5974715" y="3061859"/>
                  <a:pt x="5981065" y="3065034"/>
                  <a:pt x="5987415" y="3071384"/>
                </a:cubicBezTo>
                <a:lnTo>
                  <a:pt x="5996940" y="3039634"/>
                </a:lnTo>
                <a:cubicBezTo>
                  <a:pt x="5998726" y="3037914"/>
                  <a:pt x="6000710" y="3035798"/>
                  <a:pt x="6002893" y="3033284"/>
                </a:cubicBezTo>
                <a:cubicBezTo>
                  <a:pt x="6005076" y="3030771"/>
                  <a:pt x="6006267" y="3028654"/>
                  <a:pt x="6006465" y="3026934"/>
                </a:cubicBezTo>
                <a:cubicBezTo>
                  <a:pt x="6006068" y="3024024"/>
                  <a:pt x="6003687" y="3022701"/>
                  <a:pt x="5999321" y="3022966"/>
                </a:cubicBezTo>
                <a:close/>
                <a:moveTo>
                  <a:pt x="6000115" y="2934859"/>
                </a:moveTo>
                <a:lnTo>
                  <a:pt x="5987415" y="2941209"/>
                </a:lnTo>
                <a:cubicBezTo>
                  <a:pt x="5986886" y="2953380"/>
                  <a:pt x="5984769" y="2963963"/>
                  <a:pt x="5981065" y="2972959"/>
                </a:cubicBezTo>
                <a:cubicBezTo>
                  <a:pt x="5985629" y="2966609"/>
                  <a:pt x="5989201" y="2960259"/>
                  <a:pt x="5991781" y="2953909"/>
                </a:cubicBezTo>
                <a:cubicBezTo>
                  <a:pt x="5994360" y="2947559"/>
                  <a:pt x="5997138" y="2941209"/>
                  <a:pt x="6000115" y="2934859"/>
                </a:cubicBezTo>
                <a:close/>
                <a:moveTo>
                  <a:pt x="6022340" y="2903109"/>
                </a:moveTo>
                <a:cubicBezTo>
                  <a:pt x="6021811" y="2908930"/>
                  <a:pt x="6022869" y="2913164"/>
                  <a:pt x="6025515" y="2915809"/>
                </a:cubicBezTo>
                <a:lnTo>
                  <a:pt x="6031865" y="2915809"/>
                </a:lnTo>
                <a:cubicBezTo>
                  <a:pt x="6034511" y="2915280"/>
                  <a:pt x="6035569" y="2913164"/>
                  <a:pt x="6035040" y="2909459"/>
                </a:cubicBezTo>
                <a:cubicBezTo>
                  <a:pt x="6035040" y="2906417"/>
                  <a:pt x="6034246" y="2904564"/>
                  <a:pt x="6032659" y="2903903"/>
                </a:cubicBezTo>
                <a:cubicBezTo>
                  <a:pt x="6031071" y="2903242"/>
                  <a:pt x="6028690" y="2902977"/>
                  <a:pt x="6025515" y="2903109"/>
                </a:cubicBezTo>
                <a:close/>
                <a:moveTo>
                  <a:pt x="6047740" y="2826909"/>
                </a:moveTo>
                <a:lnTo>
                  <a:pt x="6047740" y="2849134"/>
                </a:lnTo>
                <a:cubicBezTo>
                  <a:pt x="6044433" y="2849134"/>
                  <a:pt x="6041522" y="2849928"/>
                  <a:pt x="6039009" y="2851516"/>
                </a:cubicBezTo>
                <a:cubicBezTo>
                  <a:pt x="6036495" y="2853103"/>
                  <a:pt x="6035172" y="2855484"/>
                  <a:pt x="6035040" y="2858659"/>
                </a:cubicBezTo>
                <a:cubicBezTo>
                  <a:pt x="6035040" y="2862099"/>
                  <a:pt x="6035834" y="2865538"/>
                  <a:pt x="6037421" y="2868978"/>
                </a:cubicBezTo>
                <a:cubicBezTo>
                  <a:pt x="6039009" y="2872417"/>
                  <a:pt x="6041390" y="2874270"/>
                  <a:pt x="6044565" y="2874534"/>
                </a:cubicBezTo>
                <a:cubicBezTo>
                  <a:pt x="6046086" y="2874270"/>
                  <a:pt x="6047012" y="2873211"/>
                  <a:pt x="6047343" y="2871359"/>
                </a:cubicBezTo>
                <a:cubicBezTo>
                  <a:pt x="6047674" y="2869507"/>
                  <a:pt x="6047806" y="2868449"/>
                  <a:pt x="6047740" y="2868184"/>
                </a:cubicBezTo>
                <a:lnTo>
                  <a:pt x="6063615" y="2839609"/>
                </a:lnTo>
                <a:close/>
                <a:moveTo>
                  <a:pt x="6060440" y="2785634"/>
                </a:moveTo>
                <a:lnTo>
                  <a:pt x="6060440" y="2795159"/>
                </a:lnTo>
                <a:lnTo>
                  <a:pt x="6047740" y="2811034"/>
                </a:lnTo>
                <a:lnTo>
                  <a:pt x="6047740" y="2817384"/>
                </a:lnTo>
                <a:lnTo>
                  <a:pt x="6063615" y="2804684"/>
                </a:lnTo>
                <a:lnTo>
                  <a:pt x="6063615" y="2795159"/>
                </a:lnTo>
                <a:cubicBezTo>
                  <a:pt x="6063681" y="2794762"/>
                  <a:pt x="6063549" y="2793175"/>
                  <a:pt x="6063218" y="2790397"/>
                </a:cubicBezTo>
                <a:cubicBezTo>
                  <a:pt x="6062888" y="2787619"/>
                  <a:pt x="6061961" y="2786031"/>
                  <a:pt x="6060440" y="2785634"/>
                </a:cubicBezTo>
                <a:close/>
                <a:moveTo>
                  <a:pt x="5857240" y="2242709"/>
                </a:moveTo>
                <a:lnTo>
                  <a:pt x="5822315" y="2274459"/>
                </a:lnTo>
                <a:cubicBezTo>
                  <a:pt x="5812658" y="2284646"/>
                  <a:pt x="5808954" y="2295229"/>
                  <a:pt x="5811202" y="2306209"/>
                </a:cubicBezTo>
                <a:cubicBezTo>
                  <a:pt x="5813452" y="2317189"/>
                  <a:pt x="5812922" y="2324598"/>
                  <a:pt x="5809615" y="2328434"/>
                </a:cubicBezTo>
                <a:lnTo>
                  <a:pt x="5831840" y="2325259"/>
                </a:lnTo>
                <a:lnTo>
                  <a:pt x="5835015" y="2325259"/>
                </a:lnTo>
                <a:lnTo>
                  <a:pt x="5831840" y="2293509"/>
                </a:lnTo>
                <a:lnTo>
                  <a:pt x="5860415" y="2271284"/>
                </a:lnTo>
                <a:lnTo>
                  <a:pt x="5869940" y="2245884"/>
                </a:lnTo>
                <a:close/>
                <a:moveTo>
                  <a:pt x="4603115" y="1846377"/>
                </a:moveTo>
                <a:lnTo>
                  <a:pt x="4603115" y="1849552"/>
                </a:lnTo>
                <a:lnTo>
                  <a:pt x="4604734" y="1851575"/>
                </a:lnTo>
                <a:lnTo>
                  <a:pt x="4605575" y="1850067"/>
                </a:lnTo>
                <a:close/>
                <a:moveTo>
                  <a:pt x="5476240" y="1762562"/>
                </a:moveTo>
                <a:lnTo>
                  <a:pt x="5441315" y="1794312"/>
                </a:lnTo>
                <a:cubicBezTo>
                  <a:pt x="5431658" y="1804498"/>
                  <a:pt x="5427954" y="1815082"/>
                  <a:pt x="5430202" y="1826062"/>
                </a:cubicBezTo>
                <a:cubicBezTo>
                  <a:pt x="5432452" y="1837041"/>
                  <a:pt x="5431922" y="1844450"/>
                  <a:pt x="5428615" y="1848286"/>
                </a:cubicBezTo>
                <a:lnTo>
                  <a:pt x="5450840" y="1845111"/>
                </a:lnTo>
                <a:lnTo>
                  <a:pt x="5454015" y="1845111"/>
                </a:lnTo>
                <a:lnTo>
                  <a:pt x="5450840" y="1813362"/>
                </a:lnTo>
                <a:lnTo>
                  <a:pt x="5479415" y="1791137"/>
                </a:lnTo>
                <a:lnTo>
                  <a:pt x="5488940" y="1765737"/>
                </a:lnTo>
                <a:close/>
                <a:moveTo>
                  <a:pt x="5275968" y="1719560"/>
                </a:moveTo>
                <a:lnTo>
                  <a:pt x="5272574" y="1726749"/>
                </a:lnTo>
                <a:lnTo>
                  <a:pt x="5276215" y="1721287"/>
                </a:lnTo>
                <a:close/>
                <a:moveTo>
                  <a:pt x="3759200" y="1686180"/>
                </a:moveTo>
                <a:lnTo>
                  <a:pt x="3724275" y="1717930"/>
                </a:lnTo>
                <a:cubicBezTo>
                  <a:pt x="3714618" y="1728117"/>
                  <a:pt x="3710914" y="1738700"/>
                  <a:pt x="3713163" y="1749680"/>
                </a:cubicBezTo>
                <a:cubicBezTo>
                  <a:pt x="3715412" y="1760660"/>
                  <a:pt x="3714882" y="1768069"/>
                  <a:pt x="3711575" y="1771905"/>
                </a:cubicBezTo>
                <a:lnTo>
                  <a:pt x="3733800" y="1768730"/>
                </a:lnTo>
                <a:lnTo>
                  <a:pt x="3736975" y="1768730"/>
                </a:lnTo>
                <a:lnTo>
                  <a:pt x="3733800" y="1736980"/>
                </a:lnTo>
                <a:lnTo>
                  <a:pt x="3762375" y="1714755"/>
                </a:lnTo>
                <a:lnTo>
                  <a:pt x="3771900" y="1689355"/>
                </a:lnTo>
                <a:close/>
                <a:moveTo>
                  <a:pt x="4947920" y="1645901"/>
                </a:moveTo>
                <a:lnTo>
                  <a:pt x="4912995" y="1677651"/>
                </a:lnTo>
                <a:cubicBezTo>
                  <a:pt x="4903338" y="1687837"/>
                  <a:pt x="4899634" y="1698420"/>
                  <a:pt x="4901882" y="1709401"/>
                </a:cubicBezTo>
                <a:cubicBezTo>
                  <a:pt x="4904132" y="1720380"/>
                  <a:pt x="4903602" y="1727789"/>
                  <a:pt x="4900295" y="1731626"/>
                </a:cubicBezTo>
                <a:lnTo>
                  <a:pt x="4922520" y="1728451"/>
                </a:lnTo>
                <a:lnTo>
                  <a:pt x="4925695" y="1728451"/>
                </a:lnTo>
                <a:lnTo>
                  <a:pt x="4922520" y="1696701"/>
                </a:lnTo>
                <a:lnTo>
                  <a:pt x="4951095" y="1674475"/>
                </a:lnTo>
                <a:lnTo>
                  <a:pt x="4960620" y="1649076"/>
                </a:lnTo>
                <a:close/>
                <a:moveTo>
                  <a:pt x="3190240" y="1569520"/>
                </a:moveTo>
                <a:lnTo>
                  <a:pt x="3155315" y="1601270"/>
                </a:lnTo>
                <a:cubicBezTo>
                  <a:pt x="3145658" y="1611457"/>
                  <a:pt x="3141954" y="1622040"/>
                  <a:pt x="3144203" y="1633020"/>
                </a:cubicBezTo>
                <a:cubicBezTo>
                  <a:pt x="3146452" y="1644000"/>
                  <a:pt x="3145922" y="1651408"/>
                  <a:pt x="3142615" y="1655245"/>
                </a:cubicBezTo>
                <a:lnTo>
                  <a:pt x="3164840" y="1652070"/>
                </a:lnTo>
                <a:lnTo>
                  <a:pt x="3168015" y="1652070"/>
                </a:lnTo>
                <a:lnTo>
                  <a:pt x="3164840" y="1620320"/>
                </a:lnTo>
                <a:lnTo>
                  <a:pt x="3193415" y="1598095"/>
                </a:lnTo>
                <a:lnTo>
                  <a:pt x="3202940" y="1572695"/>
                </a:lnTo>
                <a:close/>
                <a:moveTo>
                  <a:pt x="4113977" y="1484899"/>
                </a:moveTo>
                <a:lnTo>
                  <a:pt x="4104878" y="1496871"/>
                </a:lnTo>
                <a:cubicBezTo>
                  <a:pt x="4100413" y="1503916"/>
                  <a:pt x="4097685" y="1510513"/>
                  <a:pt x="4096693" y="1516665"/>
                </a:cubicBezTo>
                <a:lnTo>
                  <a:pt x="4097572" y="1523408"/>
                </a:lnTo>
                <a:lnTo>
                  <a:pt x="4101465" y="1516178"/>
                </a:lnTo>
                <a:cubicBezTo>
                  <a:pt x="4101994" y="1510092"/>
                  <a:pt x="4104111" y="1504801"/>
                  <a:pt x="4107815" y="1500303"/>
                </a:cubicBezTo>
                <a:close/>
                <a:moveTo>
                  <a:pt x="1727200" y="1112320"/>
                </a:moveTo>
                <a:lnTo>
                  <a:pt x="1692275" y="1144070"/>
                </a:lnTo>
                <a:cubicBezTo>
                  <a:pt x="1682618" y="1154256"/>
                  <a:pt x="1678913" y="1164840"/>
                  <a:pt x="1681162" y="1175820"/>
                </a:cubicBezTo>
                <a:cubicBezTo>
                  <a:pt x="1683411" y="1186800"/>
                  <a:pt x="1682882" y="1194209"/>
                  <a:pt x="1679575" y="1198045"/>
                </a:cubicBezTo>
                <a:lnTo>
                  <a:pt x="1701800" y="1194870"/>
                </a:lnTo>
                <a:lnTo>
                  <a:pt x="1704975" y="1194870"/>
                </a:lnTo>
                <a:lnTo>
                  <a:pt x="1701800" y="1163120"/>
                </a:lnTo>
                <a:lnTo>
                  <a:pt x="1730375" y="1140895"/>
                </a:lnTo>
                <a:lnTo>
                  <a:pt x="1739900" y="1115495"/>
                </a:lnTo>
                <a:close/>
                <a:moveTo>
                  <a:pt x="2194560" y="1036299"/>
                </a:moveTo>
                <a:lnTo>
                  <a:pt x="2159635" y="1068049"/>
                </a:lnTo>
                <a:cubicBezTo>
                  <a:pt x="2149978" y="1078236"/>
                  <a:pt x="2146274" y="1088819"/>
                  <a:pt x="2148523" y="1099799"/>
                </a:cubicBezTo>
                <a:cubicBezTo>
                  <a:pt x="2150772" y="1110779"/>
                  <a:pt x="2150242" y="1118188"/>
                  <a:pt x="2146935" y="1122024"/>
                </a:cubicBezTo>
                <a:lnTo>
                  <a:pt x="2169160" y="1118849"/>
                </a:lnTo>
                <a:lnTo>
                  <a:pt x="2172335" y="1118849"/>
                </a:lnTo>
                <a:lnTo>
                  <a:pt x="2169160" y="1087099"/>
                </a:lnTo>
                <a:lnTo>
                  <a:pt x="2197735" y="1064874"/>
                </a:lnTo>
                <a:lnTo>
                  <a:pt x="2207260" y="1039474"/>
                </a:lnTo>
                <a:close/>
                <a:moveTo>
                  <a:pt x="4612640" y="919278"/>
                </a:moveTo>
                <a:lnTo>
                  <a:pt x="4577715" y="951028"/>
                </a:lnTo>
                <a:cubicBezTo>
                  <a:pt x="4568058" y="961214"/>
                  <a:pt x="4564354" y="971798"/>
                  <a:pt x="4566602" y="982778"/>
                </a:cubicBezTo>
                <a:cubicBezTo>
                  <a:pt x="4568852" y="993758"/>
                  <a:pt x="4568322" y="1001166"/>
                  <a:pt x="4565015" y="1005003"/>
                </a:cubicBezTo>
                <a:lnTo>
                  <a:pt x="4587240" y="1001828"/>
                </a:lnTo>
                <a:lnTo>
                  <a:pt x="4590415" y="1001828"/>
                </a:lnTo>
                <a:lnTo>
                  <a:pt x="4587240" y="970078"/>
                </a:lnTo>
                <a:lnTo>
                  <a:pt x="4615815" y="947853"/>
                </a:lnTo>
                <a:lnTo>
                  <a:pt x="4625340" y="922453"/>
                </a:lnTo>
                <a:close/>
                <a:moveTo>
                  <a:pt x="3017520" y="579099"/>
                </a:moveTo>
                <a:lnTo>
                  <a:pt x="2982595" y="610849"/>
                </a:lnTo>
                <a:cubicBezTo>
                  <a:pt x="2972938" y="621036"/>
                  <a:pt x="2969234" y="631619"/>
                  <a:pt x="2971483" y="642599"/>
                </a:cubicBezTo>
                <a:cubicBezTo>
                  <a:pt x="2973732" y="653579"/>
                  <a:pt x="2973202" y="660988"/>
                  <a:pt x="2969895" y="664824"/>
                </a:cubicBezTo>
                <a:lnTo>
                  <a:pt x="2992120" y="661649"/>
                </a:lnTo>
                <a:lnTo>
                  <a:pt x="2995295" y="661649"/>
                </a:lnTo>
                <a:lnTo>
                  <a:pt x="2992120" y="629899"/>
                </a:lnTo>
                <a:lnTo>
                  <a:pt x="3020695" y="607674"/>
                </a:lnTo>
                <a:lnTo>
                  <a:pt x="3030220" y="582274"/>
                </a:lnTo>
                <a:close/>
                <a:moveTo>
                  <a:pt x="3109595" y="852"/>
                </a:moveTo>
                <a:cubicBezTo>
                  <a:pt x="3114622" y="-404"/>
                  <a:pt x="3118856" y="-272"/>
                  <a:pt x="3122295" y="1249"/>
                </a:cubicBezTo>
                <a:cubicBezTo>
                  <a:pt x="3123883" y="8988"/>
                  <a:pt x="3118326" y="26054"/>
                  <a:pt x="3105626" y="52446"/>
                </a:cubicBezTo>
                <a:cubicBezTo>
                  <a:pt x="3092926" y="78838"/>
                  <a:pt x="3082608" y="96697"/>
                  <a:pt x="3074670" y="106024"/>
                </a:cubicBezTo>
                <a:lnTo>
                  <a:pt x="3077845" y="106024"/>
                </a:lnTo>
                <a:cubicBezTo>
                  <a:pt x="3082542" y="110654"/>
                  <a:pt x="3085055" y="114888"/>
                  <a:pt x="3085386" y="118724"/>
                </a:cubicBezTo>
                <a:cubicBezTo>
                  <a:pt x="3085717" y="122560"/>
                  <a:pt x="3084261" y="126794"/>
                  <a:pt x="3081020" y="131424"/>
                </a:cubicBezTo>
                <a:cubicBezTo>
                  <a:pt x="3077051" y="155501"/>
                  <a:pt x="3069908" y="180372"/>
                  <a:pt x="3059589" y="206037"/>
                </a:cubicBezTo>
                <a:cubicBezTo>
                  <a:pt x="3049270" y="231701"/>
                  <a:pt x="3040539" y="256572"/>
                  <a:pt x="3033395" y="280649"/>
                </a:cubicBezTo>
                <a:cubicBezTo>
                  <a:pt x="3036372" y="285081"/>
                  <a:pt x="3036769" y="288123"/>
                  <a:pt x="3034586" y="289777"/>
                </a:cubicBezTo>
                <a:cubicBezTo>
                  <a:pt x="3032403" y="291431"/>
                  <a:pt x="3028831" y="293680"/>
                  <a:pt x="3023870" y="296524"/>
                </a:cubicBezTo>
                <a:cubicBezTo>
                  <a:pt x="3023606" y="299831"/>
                  <a:pt x="3023341" y="302742"/>
                  <a:pt x="3023076" y="305255"/>
                </a:cubicBezTo>
                <a:cubicBezTo>
                  <a:pt x="3022812" y="307769"/>
                  <a:pt x="3024135" y="309092"/>
                  <a:pt x="3027045" y="309224"/>
                </a:cubicBezTo>
                <a:cubicBezTo>
                  <a:pt x="3024730" y="314449"/>
                  <a:pt x="3021423" y="320667"/>
                  <a:pt x="3017123" y="327877"/>
                </a:cubicBezTo>
                <a:cubicBezTo>
                  <a:pt x="3012824" y="335087"/>
                  <a:pt x="3011898" y="340511"/>
                  <a:pt x="3014345" y="344149"/>
                </a:cubicBezTo>
                <a:lnTo>
                  <a:pt x="3033395" y="325099"/>
                </a:lnTo>
                <a:cubicBezTo>
                  <a:pt x="3036703" y="321924"/>
                  <a:pt x="3038819" y="318749"/>
                  <a:pt x="3039745" y="315574"/>
                </a:cubicBezTo>
                <a:cubicBezTo>
                  <a:pt x="3040671" y="312399"/>
                  <a:pt x="3039613" y="309224"/>
                  <a:pt x="3036570" y="306049"/>
                </a:cubicBezTo>
                <a:cubicBezTo>
                  <a:pt x="3039944" y="302676"/>
                  <a:pt x="3043515" y="298310"/>
                  <a:pt x="3047286" y="292952"/>
                </a:cubicBezTo>
                <a:cubicBezTo>
                  <a:pt x="3051056" y="287594"/>
                  <a:pt x="3053834" y="282435"/>
                  <a:pt x="3055620" y="277474"/>
                </a:cubicBezTo>
                <a:lnTo>
                  <a:pt x="3081020" y="220324"/>
                </a:lnTo>
                <a:lnTo>
                  <a:pt x="3100070" y="204449"/>
                </a:lnTo>
                <a:cubicBezTo>
                  <a:pt x="3103510" y="201142"/>
                  <a:pt x="3106156" y="197438"/>
                  <a:pt x="3108008" y="193337"/>
                </a:cubicBezTo>
                <a:cubicBezTo>
                  <a:pt x="3109860" y="189235"/>
                  <a:pt x="3109331" y="185531"/>
                  <a:pt x="3106420" y="182224"/>
                </a:cubicBezTo>
                <a:lnTo>
                  <a:pt x="3119120" y="156824"/>
                </a:lnTo>
                <a:cubicBezTo>
                  <a:pt x="3117533" y="146241"/>
                  <a:pt x="3120708" y="137245"/>
                  <a:pt x="3128645" y="129837"/>
                </a:cubicBezTo>
                <a:cubicBezTo>
                  <a:pt x="3136583" y="122428"/>
                  <a:pt x="3139758" y="113432"/>
                  <a:pt x="3138170" y="102849"/>
                </a:cubicBezTo>
                <a:lnTo>
                  <a:pt x="3179445" y="67924"/>
                </a:lnTo>
                <a:cubicBezTo>
                  <a:pt x="3187383" y="76788"/>
                  <a:pt x="3191351" y="82873"/>
                  <a:pt x="3191351" y="86180"/>
                </a:cubicBezTo>
                <a:cubicBezTo>
                  <a:pt x="3191351" y="89488"/>
                  <a:pt x="3187383" y="93985"/>
                  <a:pt x="3179445" y="99674"/>
                </a:cubicBezTo>
                <a:cubicBezTo>
                  <a:pt x="3185465" y="108604"/>
                  <a:pt x="3185332" y="115351"/>
                  <a:pt x="3179048" y="119915"/>
                </a:cubicBezTo>
                <a:cubicBezTo>
                  <a:pt x="3172765" y="124479"/>
                  <a:pt x="3171838" y="130432"/>
                  <a:pt x="3176270" y="137774"/>
                </a:cubicBezTo>
                <a:cubicBezTo>
                  <a:pt x="3170648" y="146042"/>
                  <a:pt x="3164430" y="159668"/>
                  <a:pt x="3157617" y="178652"/>
                </a:cubicBezTo>
                <a:cubicBezTo>
                  <a:pt x="3150804" y="197636"/>
                  <a:pt x="3148555" y="210468"/>
                  <a:pt x="3150870" y="217149"/>
                </a:cubicBezTo>
                <a:lnTo>
                  <a:pt x="3125470" y="277474"/>
                </a:lnTo>
                <a:cubicBezTo>
                  <a:pt x="3132085" y="285544"/>
                  <a:pt x="3135524" y="294010"/>
                  <a:pt x="3135789" y="302874"/>
                </a:cubicBezTo>
                <a:cubicBezTo>
                  <a:pt x="3136054" y="311738"/>
                  <a:pt x="3131556" y="320204"/>
                  <a:pt x="3122295" y="328274"/>
                </a:cubicBezTo>
                <a:cubicBezTo>
                  <a:pt x="3119120" y="341371"/>
                  <a:pt x="3114358" y="354865"/>
                  <a:pt x="3108008" y="368755"/>
                </a:cubicBezTo>
                <a:cubicBezTo>
                  <a:pt x="3101658" y="382646"/>
                  <a:pt x="3093720" y="394552"/>
                  <a:pt x="3084195" y="404474"/>
                </a:cubicBezTo>
                <a:lnTo>
                  <a:pt x="3093720" y="429874"/>
                </a:lnTo>
                <a:lnTo>
                  <a:pt x="3071495" y="445749"/>
                </a:lnTo>
                <a:lnTo>
                  <a:pt x="3071495" y="480674"/>
                </a:lnTo>
                <a:cubicBezTo>
                  <a:pt x="3067328" y="487156"/>
                  <a:pt x="3064550" y="493242"/>
                  <a:pt x="3063161" y="498930"/>
                </a:cubicBezTo>
                <a:cubicBezTo>
                  <a:pt x="3061772" y="504619"/>
                  <a:pt x="3058200" y="509117"/>
                  <a:pt x="3052445" y="512424"/>
                </a:cubicBezTo>
                <a:cubicBezTo>
                  <a:pt x="3050990" y="516062"/>
                  <a:pt x="3050725" y="520693"/>
                  <a:pt x="3051651" y="526315"/>
                </a:cubicBezTo>
                <a:cubicBezTo>
                  <a:pt x="3052577" y="531937"/>
                  <a:pt x="3053900" y="535774"/>
                  <a:pt x="3055620" y="537824"/>
                </a:cubicBezTo>
                <a:cubicBezTo>
                  <a:pt x="3057406" y="540801"/>
                  <a:pt x="3059391" y="541991"/>
                  <a:pt x="3061573" y="541396"/>
                </a:cubicBezTo>
                <a:cubicBezTo>
                  <a:pt x="3063756" y="540801"/>
                  <a:pt x="3064947" y="539610"/>
                  <a:pt x="3065145" y="537824"/>
                </a:cubicBezTo>
                <a:cubicBezTo>
                  <a:pt x="3058663" y="528299"/>
                  <a:pt x="3059721" y="520362"/>
                  <a:pt x="3068320" y="514011"/>
                </a:cubicBezTo>
                <a:cubicBezTo>
                  <a:pt x="3076919" y="507662"/>
                  <a:pt x="3084328" y="502899"/>
                  <a:pt x="3090545" y="499724"/>
                </a:cubicBezTo>
                <a:lnTo>
                  <a:pt x="3090545" y="452099"/>
                </a:lnTo>
                <a:lnTo>
                  <a:pt x="3093720" y="452099"/>
                </a:lnTo>
                <a:cubicBezTo>
                  <a:pt x="3095506" y="448792"/>
                  <a:pt x="3096697" y="445088"/>
                  <a:pt x="3097292" y="440987"/>
                </a:cubicBezTo>
                <a:cubicBezTo>
                  <a:pt x="3097887" y="436885"/>
                  <a:pt x="3096697" y="433182"/>
                  <a:pt x="3093720" y="429874"/>
                </a:cubicBezTo>
                <a:cubicBezTo>
                  <a:pt x="3102584" y="421606"/>
                  <a:pt x="3109463" y="412742"/>
                  <a:pt x="3114358" y="403283"/>
                </a:cubicBezTo>
                <a:cubicBezTo>
                  <a:pt x="3119253" y="393825"/>
                  <a:pt x="3126132" y="385755"/>
                  <a:pt x="3134995" y="379074"/>
                </a:cubicBezTo>
                <a:cubicBezTo>
                  <a:pt x="3124544" y="368821"/>
                  <a:pt x="3121634" y="361545"/>
                  <a:pt x="3126264" y="357246"/>
                </a:cubicBezTo>
                <a:cubicBezTo>
                  <a:pt x="3130894" y="352946"/>
                  <a:pt x="3139096" y="346464"/>
                  <a:pt x="3150870" y="337799"/>
                </a:cubicBezTo>
                <a:cubicBezTo>
                  <a:pt x="3158080" y="329266"/>
                  <a:pt x="3163504" y="313788"/>
                  <a:pt x="3167142" y="291365"/>
                </a:cubicBezTo>
                <a:cubicBezTo>
                  <a:pt x="3170780" y="268941"/>
                  <a:pt x="3176998" y="252669"/>
                  <a:pt x="3185795" y="242549"/>
                </a:cubicBezTo>
                <a:cubicBezTo>
                  <a:pt x="3189036" y="241094"/>
                  <a:pt x="3192079" y="240829"/>
                  <a:pt x="3194923" y="241755"/>
                </a:cubicBezTo>
                <a:cubicBezTo>
                  <a:pt x="3197768" y="242682"/>
                  <a:pt x="3200017" y="244004"/>
                  <a:pt x="3201670" y="245724"/>
                </a:cubicBezTo>
                <a:cubicBezTo>
                  <a:pt x="3208880" y="254455"/>
                  <a:pt x="3210335" y="264774"/>
                  <a:pt x="3206036" y="276680"/>
                </a:cubicBezTo>
                <a:cubicBezTo>
                  <a:pt x="3201736" y="288587"/>
                  <a:pt x="3196048" y="297318"/>
                  <a:pt x="3188970" y="302874"/>
                </a:cubicBezTo>
                <a:cubicBezTo>
                  <a:pt x="3181430" y="323313"/>
                  <a:pt x="3175080" y="342760"/>
                  <a:pt x="3169920" y="361215"/>
                </a:cubicBezTo>
                <a:cubicBezTo>
                  <a:pt x="3164761" y="379669"/>
                  <a:pt x="3158411" y="398323"/>
                  <a:pt x="3150870" y="417174"/>
                </a:cubicBezTo>
                <a:cubicBezTo>
                  <a:pt x="3153781" y="420217"/>
                  <a:pt x="3154310" y="422863"/>
                  <a:pt x="3152458" y="425112"/>
                </a:cubicBezTo>
                <a:cubicBezTo>
                  <a:pt x="3150606" y="427360"/>
                  <a:pt x="3147960" y="430006"/>
                  <a:pt x="3144520" y="433049"/>
                </a:cubicBezTo>
                <a:cubicBezTo>
                  <a:pt x="3141478" y="436290"/>
                  <a:pt x="3140419" y="439333"/>
                  <a:pt x="3141345" y="442177"/>
                </a:cubicBezTo>
                <a:cubicBezTo>
                  <a:pt x="3142271" y="445022"/>
                  <a:pt x="3144388" y="447270"/>
                  <a:pt x="3147695" y="448924"/>
                </a:cubicBezTo>
                <a:cubicBezTo>
                  <a:pt x="3142734" y="453819"/>
                  <a:pt x="3138369" y="459110"/>
                  <a:pt x="3134598" y="464799"/>
                </a:cubicBezTo>
                <a:cubicBezTo>
                  <a:pt x="3130828" y="470488"/>
                  <a:pt x="3128844" y="475779"/>
                  <a:pt x="3128645" y="480674"/>
                </a:cubicBezTo>
                <a:lnTo>
                  <a:pt x="3115945" y="502899"/>
                </a:lnTo>
                <a:cubicBezTo>
                  <a:pt x="3120575" y="509382"/>
                  <a:pt x="3122428" y="515467"/>
                  <a:pt x="3121502" y="521155"/>
                </a:cubicBezTo>
                <a:cubicBezTo>
                  <a:pt x="3120575" y="526844"/>
                  <a:pt x="3117665" y="531342"/>
                  <a:pt x="3112770" y="534649"/>
                </a:cubicBezTo>
                <a:cubicBezTo>
                  <a:pt x="3123552" y="533855"/>
                  <a:pt x="3137707" y="533061"/>
                  <a:pt x="3155236" y="532268"/>
                </a:cubicBezTo>
                <a:cubicBezTo>
                  <a:pt x="3172765" y="531474"/>
                  <a:pt x="3186126" y="535443"/>
                  <a:pt x="3195320" y="544174"/>
                </a:cubicBezTo>
                <a:cubicBezTo>
                  <a:pt x="3200083" y="550855"/>
                  <a:pt x="3202464" y="557337"/>
                  <a:pt x="3202464" y="563621"/>
                </a:cubicBezTo>
                <a:cubicBezTo>
                  <a:pt x="3202464" y="569905"/>
                  <a:pt x="3200083" y="574006"/>
                  <a:pt x="3195320" y="575924"/>
                </a:cubicBezTo>
                <a:cubicBezTo>
                  <a:pt x="3194990" y="577776"/>
                  <a:pt x="3194063" y="580422"/>
                  <a:pt x="3192542" y="583862"/>
                </a:cubicBezTo>
                <a:cubicBezTo>
                  <a:pt x="3191021" y="587301"/>
                  <a:pt x="3190888" y="589947"/>
                  <a:pt x="3192145" y="591799"/>
                </a:cubicBezTo>
                <a:lnTo>
                  <a:pt x="3201670" y="585449"/>
                </a:lnTo>
                <a:lnTo>
                  <a:pt x="3242945" y="553699"/>
                </a:lnTo>
                <a:lnTo>
                  <a:pt x="3249295" y="531474"/>
                </a:lnTo>
                <a:cubicBezTo>
                  <a:pt x="3246385" y="527042"/>
                  <a:pt x="3245856" y="524000"/>
                  <a:pt x="3247708" y="522346"/>
                </a:cubicBezTo>
                <a:cubicBezTo>
                  <a:pt x="3249560" y="520693"/>
                  <a:pt x="3252206" y="518443"/>
                  <a:pt x="3255645" y="515599"/>
                </a:cubicBezTo>
                <a:cubicBezTo>
                  <a:pt x="3257101" y="512490"/>
                  <a:pt x="3257365" y="509977"/>
                  <a:pt x="3256439" y="508058"/>
                </a:cubicBezTo>
                <a:cubicBezTo>
                  <a:pt x="3255513" y="506140"/>
                  <a:pt x="3254190" y="504421"/>
                  <a:pt x="3252470" y="502899"/>
                </a:cubicBezTo>
                <a:cubicBezTo>
                  <a:pt x="3261731" y="493110"/>
                  <a:pt x="3270197" y="482526"/>
                  <a:pt x="3277870" y="471149"/>
                </a:cubicBezTo>
                <a:cubicBezTo>
                  <a:pt x="3285543" y="459772"/>
                  <a:pt x="3294010" y="449189"/>
                  <a:pt x="3303270" y="439399"/>
                </a:cubicBezTo>
                <a:cubicBezTo>
                  <a:pt x="3306577" y="424781"/>
                  <a:pt x="3312663" y="411155"/>
                  <a:pt x="3321527" y="398521"/>
                </a:cubicBezTo>
                <a:cubicBezTo>
                  <a:pt x="3330390" y="385887"/>
                  <a:pt x="3341238" y="376230"/>
                  <a:pt x="3354070" y="369549"/>
                </a:cubicBezTo>
                <a:lnTo>
                  <a:pt x="3350895" y="353674"/>
                </a:lnTo>
                <a:cubicBezTo>
                  <a:pt x="3349440" y="348845"/>
                  <a:pt x="3349969" y="344215"/>
                  <a:pt x="3352483" y="339783"/>
                </a:cubicBezTo>
                <a:cubicBezTo>
                  <a:pt x="3354996" y="335352"/>
                  <a:pt x="3358700" y="331515"/>
                  <a:pt x="3363595" y="328274"/>
                </a:cubicBezTo>
                <a:cubicBezTo>
                  <a:pt x="3369945" y="315045"/>
                  <a:pt x="3376295" y="312928"/>
                  <a:pt x="3382645" y="321924"/>
                </a:cubicBezTo>
                <a:cubicBezTo>
                  <a:pt x="3389326" y="328076"/>
                  <a:pt x="3393427" y="334029"/>
                  <a:pt x="3394948" y="339783"/>
                </a:cubicBezTo>
                <a:cubicBezTo>
                  <a:pt x="3396470" y="345538"/>
                  <a:pt x="3393427" y="352285"/>
                  <a:pt x="3385820" y="360024"/>
                </a:cubicBezTo>
                <a:cubicBezTo>
                  <a:pt x="3379669" y="365779"/>
                  <a:pt x="3372128" y="375701"/>
                  <a:pt x="3363198" y="389790"/>
                </a:cubicBezTo>
                <a:cubicBezTo>
                  <a:pt x="3354269" y="403879"/>
                  <a:pt x="3352284" y="416182"/>
                  <a:pt x="3357245" y="426699"/>
                </a:cubicBezTo>
                <a:cubicBezTo>
                  <a:pt x="3355459" y="436290"/>
                  <a:pt x="3351094" y="451239"/>
                  <a:pt x="3344148" y="471546"/>
                </a:cubicBezTo>
                <a:cubicBezTo>
                  <a:pt x="3337203" y="491853"/>
                  <a:pt x="3328869" y="507596"/>
                  <a:pt x="3319145" y="518774"/>
                </a:cubicBezTo>
                <a:cubicBezTo>
                  <a:pt x="3323577" y="523536"/>
                  <a:pt x="3325032" y="527505"/>
                  <a:pt x="3323511" y="530680"/>
                </a:cubicBezTo>
                <a:cubicBezTo>
                  <a:pt x="3321990" y="533855"/>
                  <a:pt x="3319476" y="536237"/>
                  <a:pt x="3315970" y="537824"/>
                </a:cubicBezTo>
                <a:cubicBezTo>
                  <a:pt x="3310877" y="543579"/>
                  <a:pt x="3311538" y="551913"/>
                  <a:pt x="3317955" y="562827"/>
                </a:cubicBezTo>
                <a:cubicBezTo>
                  <a:pt x="3324371" y="573741"/>
                  <a:pt x="3329001" y="581282"/>
                  <a:pt x="3331845" y="585449"/>
                </a:cubicBezTo>
                <a:cubicBezTo>
                  <a:pt x="3324768" y="595636"/>
                  <a:pt x="3313523" y="617331"/>
                  <a:pt x="3298111" y="650537"/>
                </a:cubicBezTo>
                <a:cubicBezTo>
                  <a:pt x="3282699" y="683742"/>
                  <a:pt x="3277010" y="705438"/>
                  <a:pt x="3281045" y="715624"/>
                </a:cubicBezTo>
                <a:lnTo>
                  <a:pt x="3255645" y="737849"/>
                </a:lnTo>
                <a:cubicBezTo>
                  <a:pt x="3250817" y="747242"/>
                  <a:pt x="3246186" y="756238"/>
                  <a:pt x="3241755" y="764837"/>
                </a:cubicBezTo>
                <a:cubicBezTo>
                  <a:pt x="3237323" y="773436"/>
                  <a:pt x="3233486" y="782432"/>
                  <a:pt x="3230245" y="791824"/>
                </a:cubicBezTo>
                <a:lnTo>
                  <a:pt x="3233420" y="801349"/>
                </a:lnTo>
                <a:cubicBezTo>
                  <a:pt x="3243541" y="799100"/>
                  <a:pt x="3251081" y="790104"/>
                  <a:pt x="3256042" y="774362"/>
                </a:cubicBezTo>
                <a:cubicBezTo>
                  <a:pt x="3261003" y="758619"/>
                  <a:pt x="3269337" y="749623"/>
                  <a:pt x="3281045" y="747374"/>
                </a:cubicBezTo>
                <a:cubicBezTo>
                  <a:pt x="3286866" y="746845"/>
                  <a:pt x="3294274" y="744728"/>
                  <a:pt x="3303270" y="741024"/>
                </a:cubicBezTo>
                <a:lnTo>
                  <a:pt x="3281045" y="731499"/>
                </a:lnTo>
                <a:lnTo>
                  <a:pt x="3290570" y="725149"/>
                </a:lnTo>
                <a:cubicBezTo>
                  <a:pt x="3295267" y="722239"/>
                  <a:pt x="3299368" y="721710"/>
                  <a:pt x="3302873" y="723562"/>
                </a:cubicBezTo>
                <a:cubicBezTo>
                  <a:pt x="3306379" y="725414"/>
                  <a:pt x="3309686" y="728060"/>
                  <a:pt x="3312795" y="731499"/>
                </a:cubicBezTo>
                <a:cubicBezTo>
                  <a:pt x="3316102" y="726869"/>
                  <a:pt x="3319013" y="722635"/>
                  <a:pt x="3321527" y="718799"/>
                </a:cubicBezTo>
                <a:cubicBezTo>
                  <a:pt x="3324040" y="714963"/>
                  <a:pt x="3325363" y="710729"/>
                  <a:pt x="3325495" y="706099"/>
                </a:cubicBezTo>
                <a:cubicBezTo>
                  <a:pt x="3328472" y="702660"/>
                  <a:pt x="3330456" y="697632"/>
                  <a:pt x="3331448" y="691018"/>
                </a:cubicBezTo>
                <a:cubicBezTo>
                  <a:pt x="3332441" y="684403"/>
                  <a:pt x="3333631" y="677789"/>
                  <a:pt x="3335020" y="671174"/>
                </a:cubicBezTo>
                <a:cubicBezTo>
                  <a:pt x="3324966" y="670645"/>
                  <a:pt x="3316499" y="665353"/>
                  <a:pt x="3309620" y="655299"/>
                </a:cubicBezTo>
                <a:cubicBezTo>
                  <a:pt x="3319674" y="648949"/>
                  <a:pt x="3324966" y="639424"/>
                  <a:pt x="3325495" y="626724"/>
                </a:cubicBezTo>
                <a:lnTo>
                  <a:pt x="3357245" y="633074"/>
                </a:lnTo>
                <a:cubicBezTo>
                  <a:pt x="3352813" y="637837"/>
                  <a:pt x="3349771" y="642599"/>
                  <a:pt x="3348117" y="647362"/>
                </a:cubicBezTo>
                <a:cubicBezTo>
                  <a:pt x="3346463" y="652124"/>
                  <a:pt x="3344215" y="656887"/>
                  <a:pt x="3341370" y="661649"/>
                </a:cubicBezTo>
                <a:lnTo>
                  <a:pt x="3354070" y="671174"/>
                </a:lnTo>
                <a:cubicBezTo>
                  <a:pt x="3360420" y="671174"/>
                  <a:pt x="3363595" y="674349"/>
                  <a:pt x="3363595" y="680699"/>
                </a:cubicBezTo>
                <a:cubicBezTo>
                  <a:pt x="3363331" y="687115"/>
                  <a:pt x="3361479" y="693333"/>
                  <a:pt x="3358039" y="699352"/>
                </a:cubicBezTo>
                <a:cubicBezTo>
                  <a:pt x="3354599" y="705371"/>
                  <a:pt x="3351160" y="710795"/>
                  <a:pt x="3347720" y="715624"/>
                </a:cubicBezTo>
                <a:cubicBezTo>
                  <a:pt x="3352681" y="716947"/>
                  <a:pt x="3357841" y="717476"/>
                  <a:pt x="3363198" y="717212"/>
                </a:cubicBezTo>
                <a:cubicBezTo>
                  <a:pt x="3368556" y="716947"/>
                  <a:pt x="3372922" y="717476"/>
                  <a:pt x="3376295" y="718799"/>
                </a:cubicBezTo>
                <a:cubicBezTo>
                  <a:pt x="3378610" y="724091"/>
                  <a:pt x="3376361" y="730970"/>
                  <a:pt x="3369548" y="739437"/>
                </a:cubicBezTo>
                <a:cubicBezTo>
                  <a:pt x="3362735" y="747903"/>
                  <a:pt x="3356518" y="754782"/>
                  <a:pt x="3350895" y="760074"/>
                </a:cubicBezTo>
                <a:cubicBezTo>
                  <a:pt x="3350763" y="766688"/>
                  <a:pt x="3349440" y="772510"/>
                  <a:pt x="3346926" y="777537"/>
                </a:cubicBezTo>
                <a:cubicBezTo>
                  <a:pt x="3344413" y="782564"/>
                  <a:pt x="3341503" y="785210"/>
                  <a:pt x="3338195" y="785474"/>
                </a:cubicBezTo>
                <a:lnTo>
                  <a:pt x="3322320" y="807699"/>
                </a:lnTo>
                <a:lnTo>
                  <a:pt x="3322320" y="836274"/>
                </a:lnTo>
                <a:lnTo>
                  <a:pt x="3331845" y="826749"/>
                </a:lnTo>
                <a:lnTo>
                  <a:pt x="3344545" y="801349"/>
                </a:lnTo>
                <a:cubicBezTo>
                  <a:pt x="3346265" y="798174"/>
                  <a:pt x="3348382" y="795793"/>
                  <a:pt x="3350895" y="794206"/>
                </a:cubicBezTo>
                <a:cubicBezTo>
                  <a:pt x="3353409" y="792618"/>
                  <a:pt x="3355525" y="791824"/>
                  <a:pt x="3357245" y="791824"/>
                </a:cubicBezTo>
                <a:cubicBezTo>
                  <a:pt x="3356981" y="793610"/>
                  <a:pt x="3355922" y="796388"/>
                  <a:pt x="3354070" y="800159"/>
                </a:cubicBezTo>
                <a:cubicBezTo>
                  <a:pt x="3352218" y="803929"/>
                  <a:pt x="3351160" y="807501"/>
                  <a:pt x="3350895" y="810874"/>
                </a:cubicBezTo>
                <a:cubicBezTo>
                  <a:pt x="3354599" y="819473"/>
                  <a:pt x="3350366" y="830057"/>
                  <a:pt x="3338195" y="842624"/>
                </a:cubicBezTo>
                <a:cubicBezTo>
                  <a:pt x="3326024" y="855192"/>
                  <a:pt x="3321791" y="865775"/>
                  <a:pt x="3325495" y="874374"/>
                </a:cubicBezTo>
                <a:lnTo>
                  <a:pt x="3312795" y="896599"/>
                </a:lnTo>
                <a:cubicBezTo>
                  <a:pt x="3312266" y="903478"/>
                  <a:pt x="3310149" y="911945"/>
                  <a:pt x="3306445" y="921999"/>
                </a:cubicBezTo>
                <a:cubicBezTo>
                  <a:pt x="3313192" y="914062"/>
                  <a:pt x="3319542" y="905330"/>
                  <a:pt x="3325495" y="895806"/>
                </a:cubicBezTo>
                <a:cubicBezTo>
                  <a:pt x="3331448" y="886280"/>
                  <a:pt x="3334623" y="875962"/>
                  <a:pt x="3335020" y="864849"/>
                </a:cubicBezTo>
                <a:lnTo>
                  <a:pt x="3360420" y="874374"/>
                </a:lnTo>
                <a:lnTo>
                  <a:pt x="3354070" y="909299"/>
                </a:lnTo>
                <a:lnTo>
                  <a:pt x="3369945" y="906124"/>
                </a:lnTo>
                <a:lnTo>
                  <a:pt x="3385820" y="925174"/>
                </a:lnTo>
                <a:lnTo>
                  <a:pt x="3369945" y="972799"/>
                </a:lnTo>
                <a:cubicBezTo>
                  <a:pt x="3357642" y="984640"/>
                  <a:pt x="3347323" y="998265"/>
                  <a:pt x="3338989" y="1013677"/>
                </a:cubicBezTo>
                <a:cubicBezTo>
                  <a:pt x="3330655" y="1029089"/>
                  <a:pt x="3321923" y="1041921"/>
                  <a:pt x="3312795" y="1052174"/>
                </a:cubicBezTo>
                <a:lnTo>
                  <a:pt x="3306445" y="1052174"/>
                </a:lnTo>
                <a:lnTo>
                  <a:pt x="3306445" y="1061699"/>
                </a:lnTo>
                <a:lnTo>
                  <a:pt x="3287395" y="1093449"/>
                </a:lnTo>
                <a:cubicBezTo>
                  <a:pt x="3286072" y="1106943"/>
                  <a:pt x="3280781" y="1118849"/>
                  <a:pt x="3271520" y="1129168"/>
                </a:cubicBezTo>
                <a:cubicBezTo>
                  <a:pt x="3262260" y="1139487"/>
                  <a:pt x="3256968" y="1152980"/>
                  <a:pt x="3255645" y="1169649"/>
                </a:cubicBezTo>
                <a:cubicBezTo>
                  <a:pt x="3251809" y="1176330"/>
                  <a:pt x="3245988" y="1187575"/>
                  <a:pt x="3238183" y="1203384"/>
                </a:cubicBezTo>
                <a:cubicBezTo>
                  <a:pt x="3230377" y="1219193"/>
                  <a:pt x="3224557" y="1228056"/>
                  <a:pt x="3220720" y="1229974"/>
                </a:cubicBezTo>
                <a:cubicBezTo>
                  <a:pt x="3221249" y="1240029"/>
                  <a:pt x="3220191" y="1251670"/>
                  <a:pt x="3217545" y="1264899"/>
                </a:cubicBezTo>
                <a:lnTo>
                  <a:pt x="3220720" y="1264899"/>
                </a:lnTo>
                <a:cubicBezTo>
                  <a:pt x="3224424" y="1268074"/>
                  <a:pt x="3223366" y="1271249"/>
                  <a:pt x="3217545" y="1274424"/>
                </a:cubicBezTo>
                <a:lnTo>
                  <a:pt x="3211195" y="1274424"/>
                </a:lnTo>
                <a:lnTo>
                  <a:pt x="3206991" y="1277787"/>
                </a:lnTo>
                <a:lnTo>
                  <a:pt x="3207306" y="1280198"/>
                </a:lnTo>
                <a:cubicBezTo>
                  <a:pt x="3205123" y="1281852"/>
                  <a:pt x="3201551" y="1284101"/>
                  <a:pt x="3196590" y="1286945"/>
                </a:cubicBezTo>
                <a:cubicBezTo>
                  <a:pt x="3196326" y="1290252"/>
                  <a:pt x="3196061" y="1293163"/>
                  <a:pt x="3195796" y="1295676"/>
                </a:cubicBezTo>
                <a:cubicBezTo>
                  <a:pt x="3195532" y="1298190"/>
                  <a:pt x="3196855" y="1299513"/>
                  <a:pt x="3199765" y="1299645"/>
                </a:cubicBezTo>
                <a:cubicBezTo>
                  <a:pt x="3197450" y="1304870"/>
                  <a:pt x="3194143" y="1311088"/>
                  <a:pt x="3189843" y="1318298"/>
                </a:cubicBezTo>
                <a:cubicBezTo>
                  <a:pt x="3185544" y="1325508"/>
                  <a:pt x="3184618" y="1330932"/>
                  <a:pt x="3187065" y="1334570"/>
                </a:cubicBezTo>
                <a:lnTo>
                  <a:pt x="3206115" y="1315520"/>
                </a:lnTo>
                <a:cubicBezTo>
                  <a:pt x="3209423" y="1312345"/>
                  <a:pt x="3211539" y="1309170"/>
                  <a:pt x="3212465" y="1305995"/>
                </a:cubicBezTo>
                <a:cubicBezTo>
                  <a:pt x="3213391" y="1302819"/>
                  <a:pt x="3212333" y="1299645"/>
                  <a:pt x="3209290" y="1296470"/>
                </a:cubicBezTo>
                <a:cubicBezTo>
                  <a:pt x="3212664" y="1293096"/>
                  <a:pt x="3216235" y="1288731"/>
                  <a:pt x="3220006" y="1283373"/>
                </a:cubicBezTo>
                <a:cubicBezTo>
                  <a:pt x="3223776" y="1278015"/>
                  <a:pt x="3226554" y="1272856"/>
                  <a:pt x="3228340" y="1267895"/>
                </a:cubicBezTo>
                <a:lnTo>
                  <a:pt x="3253740" y="1210745"/>
                </a:lnTo>
                <a:lnTo>
                  <a:pt x="3272790" y="1194870"/>
                </a:lnTo>
                <a:cubicBezTo>
                  <a:pt x="3276230" y="1191562"/>
                  <a:pt x="3278876" y="1187859"/>
                  <a:pt x="3280728" y="1183757"/>
                </a:cubicBezTo>
                <a:cubicBezTo>
                  <a:pt x="3282580" y="1179656"/>
                  <a:pt x="3282051" y="1175952"/>
                  <a:pt x="3279140" y="1172645"/>
                </a:cubicBezTo>
                <a:lnTo>
                  <a:pt x="3291840" y="1147245"/>
                </a:lnTo>
                <a:cubicBezTo>
                  <a:pt x="3290253" y="1136662"/>
                  <a:pt x="3293428" y="1127666"/>
                  <a:pt x="3301365" y="1120258"/>
                </a:cubicBezTo>
                <a:cubicBezTo>
                  <a:pt x="3309303" y="1112849"/>
                  <a:pt x="3312478" y="1103853"/>
                  <a:pt x="3310890" y="1093270"/>
                </a:cubicBezTo>
                <a:lnTo>
                  <a:pt x="3352165" y="1058345"/>
                </a:lnTo>
                <a:cubicBezTo>
                  <a:pt x="3360103" y="1067208"/>
                  <a:pt x="3364071" y="1073294"/>
                  <a:pt x="3364071" y="1076601"/>
                </a:cubicBezTo>
                <a:cubicBezTo>
                  <a:pt x="3364071" y="1079909"/>
                  <a:pt x="3360103" y="1084406"/>
                  <a:pt x="3352165" y="1090095"/>
                </a:cubicBezTo>
                <a:cubicBezTo>
                  <a:pt x="3358185" y="1099025"/>
                  <a:pt x="3358052" y="1105772"/>
                  <a:pt x="3351768" y="1110335"/>
                </a:cubicBezTo>
                <a:cubicBezTo>
                  <a:pt x="3345485" y="1114900"/>
                  <a:pt x="3344558" y="1120853"/>
                  <a:pt x="3348990" y="1128195"/>
                </a:cubicBezTo>
                <a:cubicBezTo>
                  <a:pt x="3343368" y="1136463"/>
                  <a:pt x="3337150" y="1150089"/>
                  <a:pt x="3330337" y="1169073"/>
                </a:cubicBezTo>
                <a:cubicBezTo>
                  <a:pt x="3323524" y="1188057"/>
                  <a:pt x="3321275" y="1200889"/>
                  <a:pt x="3323590" y="1207570"/>
                </a:cubicBezTo>
                <a:lnTo>
                  <a:pt x="3298190" y="1267895"/>
                </a:lnTo>
                <a:cubicBezTo>
                  <a:pt x="3304805" y="1275965"/>
                  <a:pt x="3308244" y="1284431"/>
                  <a:pt x="3308509" y="1293295"/>
                </a:cubicBezTo>
                <a:cubicBezTo>
                  <a:pt x="3308774" y="1302159"/>
                  <a:pt x="3304276" y="1310625"/>
                  <a:pt x="3295015" y="1318695"/>
                </a:cubicBezTo>
                <a:cubicBezTo>
                  <a:pt x="3291840" y="1331791"/>
                  <a:pt x="3287078" y="1345286"/>
                  <a:pt x="3280728" y="1359176"/>
                </a:cubicBezTo>
                <a:cubicBezTo>
                  <a:pt x="3274378" y="1373067"/>
                  <a:pt x="3266440" y="1384973"/>
                  <a:pt x="3256915" y="1394895"/>
                </a:cubicBezTo>
                <a:lnTo>
                  <a:pt x="3266440" y="1420295"/>
                </a:lnTo>
                <a:lnTo>
                  <a:pt x="3244215" y="1436170"/>
                </a:lnTo>
                <a:lnTo>
                  <a:pt x="3244215" y="1471095"/>
                </a:lnTo>
                <a:cubicBezTo>
                  <a:pt x="3240048" y="1477577"/>
                  <a:pt x="3237270" y="1483663"/>
                  <a:pt x="3235881" y="1489352"/>
                </a:cubicBezTo>
                <a:cubicBezTo>
                  <a:pt x="3234492" y="1495040"/>
                  <a:pt x="3230920" y="1499538"/>
                  <a:pt x="3225165" y="1502845"/>
                </a:cubicBezTo>
                <a:cubicBezTo>
                  <a:pt x="3223710" y="1506483"/>
                  <a:pt x="3223445" y="1511114"/>
                  <a:pt x="3224371" y="1516736"/>
                </a:cubicBezTo>
                <a:cubicBezTo>
                  <a:pt x="3225297" y="1522358"/>
                  <a:pt x="3226620" y="1526194"/>
                  <a:pt x="3228340" y="1528245"/>
                </a:cubicBezTo>
                <a:cubicBezTo>
                  <a:pt x="3230126" y="1531221"/>
                  <a:pt x="3232111" y="1532412"/>
                  <a:pt x="3234293" y="1531817"/>
                </a:cubicBezTo>
                <a:cubicBezTo>
                  <a:pt x="3236476" y="1531221"/>
                  <a:pt x="3237667" y="1530031"/>
                  <a:pt x="3237865" y="1528245"/>
                </a:cubicBezTo>
                <a:cubicBezTo>
                  <a:pt x="3231383" y="1518720"/>
                  <a:pt x="3232441" y="1510783"/>
                  <a:pt x="3241040" y="1504432"/>
                </a:cubicBezTo>
                <a:cubicBezTo>
                  <a:pt x="3249639" y="1498083"/>
                  <a:pt x="3257048" y="1493320"/>
                  <a:pt x="3263265" y="1490145"/>
                </a:cubicBezTo>
                <a:lnTo>
                  <a:pt x="3263265" y="1442520"/>
                </a:lnTo>
                <a:lnTo>
                  <a:pt x="3266440" y="1442520"/>
                </a:lnTo>
                <a:cubicBezTo>
                  <a:pt x="3268226" y="1439212"/>
                  <a:pt x="3269417" y="1435509"/>
                  <a:pt x="3270012" y="1431407"/>
                </a:cubicBezTo>
                <a:cubicBezTo>
                  <a:pt x="3270607" y="1427306"/>
                  <a:pt x="3269417" y="1423602"/>
                  <a:pt x="3266440" y="1420295"/>
                </a:cubicBezTo>
                <a:cubicBezTo>
                  <a:pt x="3275304" y="1412027"/>
                  <a:pt x="3282183" y="1403163"/>
                  <a:pt x="3287078" y="1393704"/>
                </a:cubicBezTo>
                <a:cubicBezTo>
                  <a:pt x="3291973" y="1384245"/>
                  <a:pt x="3298852" y="1376176"/>
                  <a:pt x="3307715" y="1369495"/>
                </a:cubicBezTo>
                <a:cubicBezTo>
                  <a:pt x="3297264" y="1359242"/>
                  <a:pt x="3294354" y="1351967"/>
                  <a:pt x="3298984" y="1347667"/>
                </a:cubicBezTo>
                <a:cubicBezTo>
                  <a:pt x="3303614" y="1343367"/>
                  <a:pt x="3311816" y="1336885"/>
                  <a:pt x="3323590" y="1328220"/>
                </a:cubicBezTo>
                <a:cubicBezTo>
                  <a:pt x="3330800" y="1319687"/>
                  <a:pt x="3336224" y="1304209"/>
                  <a:pt x="3339862" y="1281785"/>
                </a:cubicBezTo>
                <a:cubicBezTo>
                  <a:pt x="3343500" y="1259362"/>
                  <a:pt x="3349718" y="1243090"/>
                  <a:pt x="3358515" y="1232970"/>
                </a:cubicBezTo>
                <a:cubicBezTo>
                  <a:pt x="3361756" y="1231515"/>
                  <a:pt x="3364799" y="1231250"/>
                  <a:pt x="3367643" y="1232176"/>
                </a:cubicBezTo>
                <a:cubicBezTo>
                  <a:pt x="3370488" y="1233102"/>
                  <a:pt x="3372737" y="1234425"/>
                  <a:pt x="3374390" y="1236145"/>
                </a:cubicBezTo>
                <a:cubicBezTo>
                  <a:pt x="3381600" y="1244876"/>
                  <a:pt x="3383055" y="1255195"/>
                  <a:pt x="3378756" y="1267101"/>
                </a:cubicBezTo>
                <a:cubicBezTo>
                  <a:pt x="3374456" y="1279007"/>
                  <a:pt x="3368768" y="1287739"/>
                  <a:pt x="3361690" y="1293295"/>
                </a:cubicBezTo>
                <a:cubicBezTo>
                  <a:pt x="3354150" y="1313734"/>
                  <a:pt x="3347800" y="1333181"/>
                  <a:pt x="3342640" y="1351635"/>
                </a:cubicBezTo>
                <a:cubicBezTo>
                  <a:pt x="3337481" y="1370090"/>
                  <a:pt x="3331131" y="1388744"/>
                  <a:pt x="3323590" y="1407595"/>
                </a:cubicBezTo>
                <a:cubicBezTo>
                  <a:pt x="3326501" y="1410637"/>
                  <a:pt x="3327030" y="1413283"/>
                  <a:pt x="3325178" y="1415533"/>
                </a:cubicBezTo>
                <a:cubicBezTo>
                  <a:pt x="3323326" y="1417781"/>
                  <a:pt x="3320680" y="1420427"/>
                  <a:pt x="3317240" y="1423470"/>
                </a:cubicBezTo>
                <a:cubicBezTo>
                  <a:pt x="3314198" y="1426711"/>
                  <a:pt x="3313139" y="1429754"/>
                  <a:pt x="3314065" y="1432598"/>
                </a:cubicBezTo>
                <a:cubicBezTo>
                  <a:pt x="3314991" y="1435442"/>
                  <a:pt x="3317108" y="1437692"/>
                  <a:pt x="3320415" y="1439345"/>
                </a:cubicBezTo>
                <a:cubicBezTo>
                  <a:pt x="3315454" y="1444240"/>
                  <a:pt x="3311089" y="1449531"/>
                  <a:pt x="3307318" y="1455220"/>
                </a:cubicBezTo>
                <a:cubicBezTo>
                  <a:pt x="3303548" y="1460909"/>
                  <a:pt x="3301564" y="1466200"/>
                  <a:pt x="3301365" y="1471095"/>
                </a:cubicBezTo>
                <a:lnTo>
                  <a:pt x="3288665" y="1493320"/>
                </a:lnTo>
                <a:cubicBezTo>
                  <a:pt x="3293295" y="1499802"/>
                  <a:pt x="3295148" y="1505887"/>
                  <a:pt x="3294222" y="1511576"/>
                </a:cubicBezTo>
                <a:cubicBezTo>
                  <a:pt x="3293295" y="1517265"/>
                  <a:pt x="3290385" y="1521762"/>
                  <a:pt x="3285490" y="1525070"/>
                </a:cubicBezTo>
                <a:cubicBezTo>
                  <a:pt x="3296272" y="1524276"/>
                  <a:pt x="3310427" y="1523482"/>
                  <a:pt x="3327956" y="1522689"/>
                </a:cubicBezTo>
                <a:cubicBezTo>
                  <a:pt x="3345485" y="1521895"/>
                  <a:pt x="3358846" y="1525864"/>
                  <a:pt x="3368040" y="1534595"/>
                </a:cubicBezTo>
                <a:cubicBezTo>
                  <a:pt x="3372803" y="1541276"/>
                  <a:pt x="3375184" y="1547758"/>
                  <a:pt x="3375184" y="1554042"/>
                </a:cubicBezTo>
                <a:cubicBezTo>
                  <a:pt x="3375184" y="1560326"/>
                  <a:pt x="3372803" y="1564427"/>
                  <a:pt x="3368040" y="1566345"/>
                </a:cubicBezTo>
                <a:cubicBezTo>
                  <a:pt x="3367710" y="1568197"/>
                  <a:pt x="3366783" y="1570843"/>
                  <a:pt x="3365262" y="1574283"/>
                </a:cubicBezTo>
                <a:cubicBezTo>
                  <a:pt x="3363741" y="1577722"/>
                  <a:pt x="3363608" y="1580368"/>
                  <a:pt x="3364865" y="1582220"/>
                </a:cubicBezTo>
                <a:lnTo>
                  <a:pt x="3374390" y="1575870"/>
                </a:lnTo>
                <a:lnTo>
                  <a:pt x="3415665" y="1544120"/>
                </a:lnTo>
                <a:lnTo>
                  <a:pt x="3422015" y="1521895"/>
                </a:lnTo>
                <a:cubicBezTo>
                  <a:pt x="3419105" y="1517463"/>
                  <a:pt x="3418576" y="1514421"/>
                  <a:pt x="3420428" y="1512767"/>
                </a:cubicBezTo>
                <a:cubicBezTo>
                  <a:pt x="3422280" y="1511114"/>
                  <a:pt x="3424926" y="1508864"/>
                  <a:pt x="3428365" y="1506020"/>
                </a:cubicBezTo>
                <a:cubicBezTo>
                  <a:pt x="3429821" y="1502911"/>
                  <a:pt x="3430085" y="1500398"/>
                  <a:pt x="3429159" y="1498479"/>
                </a:cubicBezTo>
                <a:cubicBezTo>
                  <a:pt x="3428233" y="1496561"/>
                  <a:pt x="3426910" y="1494842"/>
                  <a:pt x="3425190" y="1493320"/>
                </a:cubicBezTo>
                <a:cubicBezTo>
                  <a:pt x="3434451" y="1483531"/>
                  <a:pt x="3442917" y="1472947"/>
                  <a:pt x="3450590" y="1461570"/>
                </a:cubicBezTo>
                <a:cubicBezTo>
                  <a:pt x="3458263" y="1450193"/>
                  <a:pt x="3466730" y="1439610"/>
                  <a:pt x="3475990" y="1429820"/>
                </a:cubicBezTo>
                <a:cubicBezTo>
                  <a:pt x="3479297" y="1415202"/>
                  <a:pt x="3485383" y="1401576"/>
                  <a:pt x="3494247" y="1388942"/>
                </a:cubicBezTo>
                <a:cubicBezTo>
                  <a:pt x="3503110" y="1376308"/>
                  <a:pt x="3513958" y="1366651"/>
                  <a:pt x="3526790" y="1359970"/>
                </a:cubicBezTo>
                <a:lnTo>
                  <a:pt x="3523615" y="1344095"/>
                </a:lnTo>
                <a:cubicBezTo>
                  <a:pt x="3522160" y="1339266"/>
                  <a:pt x="3522689" y="1334636"/>
                  <a:pt x="3525203" y="1330204"/>
                </a:cubicBezTo>
                <a:cubicBezTo>
                  <a:pt x="3527716" y="1325773"/>
                  <a:pt x="3531420" y="1321936"/>
                  <a:pt x="3536315" y="1318695"/>
                </a:cubicBezTo>
                <a:cubicBezTo>
                  <a:pt x="3542665" y="1305466"/>
                  <a:pt x="3549015" y="1303349"/>
                  <a:pt x="3555365" y="1312345"/>
                </a:cubicBezTo>
                <a:cubicBezTo>
                  <a:pt x="3562046" y="1318497"/>
                  <a:pt x="3566147" y="1324450"/>
                  <a:pt x="3567668" y="1330204"/>
                </a:cubicBezTo>
                <a:cubicBezTo>
                  <a:pt x="3569190" y="1335959"/>
                  <a:pt x="3566147" y="1342706"/>
                  <a:pt x="3558540" y="1350445"/>
                </a:cubicBezTo>
                <a:cubicBezTo>
                  <a:pt x="3552389" y="1356199"/>
                  <a:pt x="3544848" y="1366121"/>
                  <a:pt x="3535918" y="1380211"/>
                </a:cubicBezTo>
                <a:cubicBezTo>
                  <a:pt x="3526989" y="1394300"/>
                  <a:pt x="3525004" y="1406603"/>
                  <a:pt x="3529965" y="1417120"/>
                </a:cubicBezTo>
                <a:cubicBezTo>
                  <a:pt x="3528179" y="1426711"/>
                  <a:pt x="3523814" y="1441660"/>
                  <a:pt x="3516868" y="1461967"/>
                </a:cubicBezTo>
                <a:cubicBezTo>
                  <a:pt x="3509923" y="1482273"/>
                  <a:pt x="3501589" y="1498017"/>
                  <a:pt x="3491865" y="1509195"/>
                </a:cubicBezTo>
                <a:cubicBezTo>
                  <a:pt x="3496297" y="1513957"/>
                  <a:pt x="3497752" y="1517927"/>
                  <a:pt x="3496231" y="1521101"/>
                </a:cubicBezTo>
                <a:cubicBezTo>
                  <a:pt x="3494710" y="1524276"/>
                  <a:pt x="3492196" y="1526657"/>
                  <a:pt x="3488690" y="1528245"/>
                </a:cubicBezTo>
                <a:cubicBezTo>
                  <a:pt x="3483597" y="1534000"/>
                  <a:pt x="3484258" y="1542334"/>
                  <a:pt x="3490675" y="1553248"/>
                </a:cubicBezTo>
                <a:cubicBezTo>
                  <a:pt x="3497091" y="1564162"/>
                  <a:pt x="3501721" y="1571703"/>
                  <a:pt x="3504565" y="1575870"/>
                </a:cubicBezTo>
                <a:cubicBezTo>
                  <a:pt x="3497488" y="1586057"/>
                  <a:pt x="3486243" y="1607753"/>
                  <a:pt x="3470831" y="1640957"/>
                </a:cubicBezTo>
                <a:cubicBezTo>
                  <a:pt x="3455419" y="1674163"/>
                  <a:pt x="3449730" y="1695858"/>
                  <a:pt x="3453765" y="1706045"/>
                </a:cubicBezTo>
                <a:lnTo>
                  <a:pt x="3428365" y="1728270"/>
                </a:lnTo>
                <a:cubicBezTo>
                  <a:pt x="3423537" y="1737663"/>
                  <a:pt x="3418906" y="1746659"/>
                  <a:pt x="3414475" y="1755258"/>
                </a:cubicBezTo>
                <a:cubicBezTo>
                  <a:pt x="3410043" y="1763856"/>
                  <a:pt x="3406206" y="1772852"/>
                  <a:pt x="3402965" y="1782245"/>
                </a:cubicBezTo>
                <a:lnTo>
                  <a:pt x="3406140" y="1791770"/>
                </a:lnTo>
                <a:cubicBezTo>
                  <a:pt x="3416261" y="1789521"/>
                  <a:pt x="3423801" y="1780525"/>
                  <a:pt x="3428762" y="1764783"/>
                </a:cubicBezTo>
                <a:cubicBezTo>
                  <a:pt x="3433723" y="1749040"/>
                  <a:pt x="3442057" y="1740044"/>
                  <a:pt x="3453765" y="1737795"/>
                </a:cubicBezTo>
                <a:cubicBezTo>
                  <a:pt x="3459586" y="1737266"/>
                  <a:pt x="3466994" y="1735149"/>
                  <a:pt x="3475990" y="1731445"/>
                </a:cubicBezTo>
                <a:lnTo>
                  <a:pt x="3453765" y="1721920"/>
                </a:lnTo>
                <a:lnTo>
                  <a:pt x="3463290" y="1715570"/>
                </a:lnTo>
                <a:cubicBezTo>
                  <a:pt x="3467987" y="1712659"/>
                  <a:pt x="3472088" y="1712130"/>
                  <a:pt x="3475593" y="1713982"/>
                </a:cubicBezTo>
                <a:cubicBezTo>
                  <a:pt x="3479099" y="1715835"/>
                  <a:pt x="3482406" y="1718481"/>
                  <a:pt x="3485515" y="1721920"/>
                </a:cubicBezTo>
                <a:cubicBezTo>
                  <a:pt x="3488822" y="1717290"/>
                  <a:pt x="3491733" y="1713056"/>
                  <a:pt x="3494247" y="1709220"/>
                </a:cubicBezTo>
                <a:cubicBezTo>
                  <a:pt x="3496760" y="1705383"/>
                  <a:pt x="3498083" y="1701150"/>
                  <a:pt x="3498215" y="1696520"/>
                </a:cubicBezTo>
                <a:cubicBezTo>
                  <a:pt x="3501192" y="1693080"/>
                  <a:pt x="3503176" y="1688053"/>
                  <a:pt x="3504168" y="1681439"/>
                </a:cubicBezTo>
                <a:cubicBezTo>
                  <a:pt x="3505161" y="1674824"/>
                  <a:pt x="3506351" y="1668210"/>
                  <a:pt x="3507740" y="1661595"/>
                </a:cubicBezTo>
                <a:cubicBezTo>
                  <a:pt x="3497686" y="1661066"/>
                  <a:pt x="3489219" y="1655774"/>
                  <a:pt x="3482340" y="1645720"/>
                </a:cubicBezTo>
                <a:cubicBezTo>
                  <a:pt x="3492394" y="1639370"/>
                  <a:pt x="3497686" y="1629845"/>
                  <a:pt x="3498215" y="1617145"/>
                </a:cubicBezTo>
                <a:lnTo>
                  <a:pt x="3529965" y="1623495"/>
                </a:lnTo>
                <a:cubicBezTo>
                  <a:pt x="3525533" y="1628257"/>
                  <a:pt x="3522491" y="1633020"/>
                  <a:pt x="3520837" y="1637782"/>
                </a:cubicBezTo>
                <a:cubicBezTo>
                  <a:pt x="3519183" y="1642545"/>
                  <a:pt x="3516935" y="1647308"/>
                  <a:pt x="3514090" y="1652070"/>
                </a:cubicBezTo>
                <a:lnTo>
                  <a:pt x="3526790" y="1661595"/>
                </a:lnTo>
                <a:cubicBezTo>
                  <a:pt x="3533140" y="1661595"/>
                  <a:pt x="3536315" y="1664770"/>
                  <a:pt x="3536315" y="1671120"/>
                </a:cubicBezTo>
                <a:lnTo>
                  <a:pt x="3531967" y="1685717"/>
                </a:lnTo>
                <a:lnTo>
                  <a:pt x="3559175" y="1644905"/>
                </a:lnTo>
                <a:lnTo>
                  <a:pt x="3556000" y="1622680"/>
                </a:lnTo>
                <a:lnTo>
                  <a:pt x="3590925" y="1568705"/>
                </a:lnTo>
                <a:cubicBezTo>
                  <a:pt x="3591521" y="1560437"/>
                  <a:pt x="3595886" y="1546017"/>
                  <a:pt x="3604022" y="1525446"/>
                </a:cubicBezTo>
                <a:cubicBezTo>
                  <a:pt x="3612158" y="1504874"/>
                  <a:pt x="3620492" y="1489661"/>
                  <a:pt x="3629025" y="1479805"/>
                </a:cubicBezTo>
                <a:cubicBezTo>
                  <a:pt x="3629025" y="1467635"/>
                  <a:pt x="3635375" y="1457051"/>
                  <a:pt x="3648075" y="1448055"/>
                </a:cubicBezTo>
                <a:cubicBezTo>
                  <a:pt x="3643842" y="1441705"/>
                  <a:pt x="3643577" y="1436149"/>
                  <a:pt x="3647281" y="1431387"/>
                </a:cubicBezTo>
                <a:cubicBezTo>
                  <a:pt x="3650986" y="1426624"/>
                  <a:pt x="3655484" y="1422655"/>
                  <a:pt x="3660775" y="1419480"/>
                </a:cubicBezTo>
                <a:lnTo>
                  <a:pt x="3778250" y="1213105"/>
                </a:lnTo>
                <a:cubicBezTo>
                  <a:pt x="3785460" y="1204969"/>
                  <a:pt x="3790884" y="1196635"/>
                  <a:pt x="3794522" y="1188102"/>
                </a:cubicBezTo>
                <a:cubicBezTo>
                  <a:pt x="3798160" y="1179569"/>
                  <a:pt x="3804378" y="1172029"/>
                  <a:pt x="3813175" y="1165480"/>
                </a:cubicBezTo>
                <a:cubicBezTo>
                  <a:pt x="3813307" y="1160519"/>
                  <a:pt x="3814630" y="1155360"/>
                  <a:pt x="3817144" y="1150002"/>
                </a:cubicBezTo>
                <a:cubicBezTo>
                  <a:pt x="3819657" y="1144644"/>
                  <a:pt x="3822568" y="1140279"/>
                  <a:pt x="3825875" y="1136906"/>
                </a:cubicBezTo>
                <a:lnTo>
                  <a:pt x="3838575" y="1114680"/>
                </a:lnTo>
                <a:cubicBezTo>
                  <a:pt x="3842015" y="1111439"/>
                  <a:pt x="3846248" y="1109190"/>
                  <a:pt x="3851275" y="1107933"/>
                </a:cubicBezTo>
                <a:cubicBezTo>
                  <a:pt x="3856302" y="1106677"/>
                  <a:pt x="3860536" y="1106809"/>
                  <a:pt x="3863975" y="1108331"/>
                </a:cubicBezTo>
                <a:cubicBezTo>
                  <a:pt x="3865563" y="1116069"/>
                  <a:pt x="3860006" y="1133135"/>
                  <a:pt x="3847306" y="1159527"/>
                </a:cubicBezTo>
                <a:cubicBezTo>
                  <a:pt x="3834606" y="1185919"/>
                  <a:pt x="3824288" y="1203779"/>
                  <a:pt x="3816350" y="1213105"/>
                </a:cubicBezTo>
                <a:lnTo>
                  <a:pt x="3819525" y="1213105"/>
                </a:lnTo>
                <a:cubicBezTo>
                  <a:pt x="3824222" y="1217735"/>
                  <a:pt x="3826735" y="1221969"/>
                  <a:pt x="3827066" y="1225805"/>
                </a:cubicBezTo>
                <a:cubicBezTo>
                  <a:pt x="3827397" y="1229642"/>
                  <a:pt x="3825941" y="1233875"/>
                  <a:pt x="3822700" y="1238505"/>
                </a:cubicBezTo>
                <a:cubicBezTo>
                  <a:pt x="3818731" y="1262582"/>
                  <a:pt x="3811588" y="1287453"/>
                  <a:pt x="3801269" y="1313118"/>
                </a:cubicBezTo>
                <a:cubicBezTo>
                  <a:pt x="3790950" y="1338782"/>
                  <a:pt x="3782219" y="1363653"/>
                  <a:pt x="3775075" y="1387730"/>
                </a:cubicBezTo>
                <a:cubicBezTo>
                  <a:pt x="3778052" y="1392162"/>
                  <a:pt x="3778449" y="1395205"/>
                  <a:pt x="3776266" y="1396858"/>
                </a:cubicBezTo>
                <a:cubicBezTo>
                  <a:pt x="3774083" y="1398512"/>
                  <a:pt x="3770511" y="1400761"/>
                  <a:pt x="3765550" y="1403605"/>
                </a:cubicBezTo>
                <a:cubicBezTo>
                  <a:pt x="3765286" y="1406913"/>
                  <a:pt x="3765021" y="1409823"/>
                  <a:pt x="3764756" y="1412337"/>
                </a:cubicBezTo>
                <a:cubicBezTo>
                  <a:pt x="3764492" y="1414850"/>
                  <a:pt x="3765815" y="1416173"/>
                  <a:pt x="3768725" y="1416305"/>
                </a:cubicBezTo>
                <a:cubicBezTo>
                  <a:pt x="3766410" y="1421531"/>
                  <a:pt x="3763103" y="1427749"/>
                  <a:pt x="3758803" y="1434959"/>
                </a:cubicBezTo>
                <a:cubicBezTo>
                  <a:pt x="3754504" y="1442168"/>
                  <a:pt x="3753578" y="1447592"/>
                  <a:pt x="3756025" y="1451230"/>
                </a:cubicBezTo>
                <a:lnTo>
                  <a:pt x="3775075" y="1432180"/>
                </a:lnTo>
                <a:cubicBezTo>
                  <a:pt x="3778383" y="1429005"/>
                  <a:pt x="3780499" y="1425830"/>
                  <a:pt x="3781425" y="1422655"/>
                </a:cubicBezTo>
                <a:cubicBezTo>
                  <a:pt x="3782351" y="1419480"/>
                  <a:pt x="3781293" y="1416305"/>
                  <a:pt x="3778250" y="1413130"/>
                </a:cubicBezTo>
                <a:cubicBezTo>
                  <a:pt x="3781624" y="1409757"/>
                  <a:pt x="3785195" y="1405391"/>
                  <a:pt x="3788966" y="1400034"/>
                </a:cubicBezTo>
                <a:cubicBezTo>
                  <a:pt x="3792736" y="1394675"/>
                  <a:pt x="3795514" y="1389516"/>
                  <a:pt x="3797300" y="1384555"/>
                </a:cubicBezTo>
                <a:lnTo>
                  <a:pt x="3822700" y="1327406"/>
                </a:lnTo>
                <a:lnTo>
                  <a:pt x="3841750" y="1311530"/>
                </a:lnTo>
                <a:cubicBezTo>
                  <a:pt x="3845190" y="1308223"/>
                  <a:pt x="3847836" y="1304519"/>
                  <a:pt x="3849688" y="1300418"/>
                </a:cubicBezTo>
                <a:cubicBezTo>
                  <a:pt x="3851540" y="1296317"/>
                  <a:pt x="3851011" y="1292613"/>
                  <a:pt x="3848100" y="1289305"/>
                </a:cubicBezTo>
                <a:lnTo>
                  <a:pt x="3860800" y="1263905"/>
                </a:lnTo>
                <a:cubicBezTo>
                  <a:pt x="3859213" y="1253322"/>
                  <a:pt x="3862388" y="1244326"/>
                  <a:pt x="3870325" y="1236918"/>
                </a:cubicBezTo>
                <a:cubicBezTo>
                  <a:pt x="3878263" y="1229510"/>
                  <a:pt x="3881438" y="1220514"/>
                  <a:pt x="3879850" y="1209930"/>
                </a:cubicBezTo>
                <a:lnTo>
                  <a:pt x="3921125" y="1175006"/>
                </a:lnTo>
                <a:cubicBezTo>
                  <a:pt x="3929063" y="1183869"/>
                  <a:pt x="3933031" y="1189954"/>
                  <a:pt x="3933031" y="1193262"/>
                </a:cubicBezTo>
                <a:cubicBezTo>
                  <a:pt x="3933031" y="1196569"/>
                  <a:pt x="3929063" y="1201067"/>
                  <a:pt x="3921125" y="1206755"/>
                </a:cubicBezTo>
                <a:cubicBezTo>
                  <a:pt x="3927145" y="1215685"/>
                  <a:pt x="3927012" y="1222432"/>
                  <a:pt x="3920728" y="1226996"/>
                </a:cubicBezTo>
                <a:cubicBezTo>
                  <a:pt x="3914445" y="1231560"/>
                  <a:pt x="3913518" y="1237513"/>
                  <a:pt x="3917950" y="1244855"/>
                </a:cubicBezTo>
                <a:cubicBezTo>
                  <a:pt x="3912328" y="1253123"/>
                  <a:pt x="3906110" y="1266750"/>
                  <a:pt x="3899297" y="1285734"/>
                </a:cubicBezTo>
                <a:cubicBezTo>
                  <a:pt x="3892484" y="1304717"/>
                  <a:pt x="3890235" y="1317550"/>
                  <a:pt x="3892550" y="1324230"/>
                </a:cubicBezTo>
                <a:lnTo>
                  <a:pt x="3867150" y="1384555"/>
                </a:lnTo>
                <a:cubicBezTo>
                  <a:pt x="3873765" y="1392625"/>
                  <a:pt x="3877204" y="1401092"/>
                  <a:pt x="3877469" y="1409955"/>
                </a:cubicBezTo>
                <a:cubicBezTo>
                  <a:pt x="3877734" y="1418819"/>
                  <a:pt x="3873236" y="1427285"/>
                  <a:pt x="3863975" y="1435355"/>
                </a:cubicBezTo>
                <a:cubicBezTo>
                  <a:pt x="3860800" y="1448452"/>
                  <a:pt x="3856038" y="1461946"/>
                  <a:pt x="3849688" y="1475837"/>
                </a:cubicBezTo>
                <a:cubicBezTo>
                  <a:pt x="3843338" y="1489727"/>
                  <a:pt x="3835400" y="1501634"/>
                  <a:pt x="3825875" y="1511555"/>
                </a:cubicBezTo>
                <a:lnTo>
                  <a:pt x="3835400" y="1536956"/>
                </a:lnTo>
                <a:lnTo>
                  <a:pt x="3813175" y="1552830"/>
                </a:lnTo>
                <a:lnTo>
                  <a:pt x="3813175" y="1587755"/>
                </a:lnTo>
                <a:cubicBezTo>
                  <a:pt x="3809008" y="1594238"/>
                  <a:pt x="3806230" y="1600323"/>
                  <a:pt x="3804841" y="1606012"/>
                </a:cubicBezTo>
                <a:cubicBezTo>
                  <a:pt x="3803452" y="1611700"/>
                  <a:pt x="3799880" y="1616198"/>
                  <a:pt x="3794125" y="1619505"/>
                </a:cubicBezTo>
                <a:cubicBezTo>
                  <a:pt x="3792670" y="1623143"/>
                  <a:pt x="3792405" y="1627774"/>
                  <a:pt x="3793331" y="1633396"/>
                </a:cubicBezTo>
                <a:cubicBezTo>
                  <a:pt x="3794257" y="1639018"/>
                  <a:pt x="3795580" y="1642855"/>
                  <a:pt x="3797300" y="1644905"/>
                </a:cubicBezTo>
                <a:cubicBezTo>
                  <a:pt x="3799086" y="1647882"/>
                  <a:pt x="3801071" y="1649073"/>
                  <a:pt x="3803253" y="1648477"/>
                </a:cubicBezTo>
                <a:cubicBezTo>
                  <a:pt x="3805436" y="1647882"/>
                  <a:pt x="3806627" y="1646691"/>
                  <a:pt x="3806825" y="1644905"/>
                </a:cubicBezTo>
                <a:cubicBezTo>
                  <a:pt x="3800343" y="1635380"/>
                  <a:pt x="3801401" y="1627443"/>
                  <a:pt x="3810000" y="1621093"/>
                </a:cubicBezTo>
                <a:cubicBezTo>
                  <a:pt x="3818599" y="1614743"/>
                  <a:pt x="3826008" y="1609980"/>
                  <a:pt x="3832225" y="1606805"/>
                </a:cubicBezTo>
                <a:lnTo>
                  <a:pt x="3832225" y="1559180"/>
                </a:lnTo>
                <a:lnTo>
                  <a:pt x="3835400" y="1559180"/>
                </a:lnTo>
                <a:cubicBezTo>
                  <a:pt x="3837186" y="1555873"/>
                  <a:pt x="3838377" y="1552169"/>
                  <a:pt x="3838972" y="1548068"/>
                </a:cubicBezTo>
                <a:cubicBezTo>
                  <a:pt x="3839567" y="1543967"/>
                  <a:pt x="3838377" y="1540263"/>
                  <a:pt x="3835400" y="1536956"/>
                </a:cubicBezTo>
                <a:cubicBezTo>
                  <a:pt x="3844264" y="1528687"/>
                  <a:pt x="3851143" y="1519824"/>
                  <a:pt x="3856038" y="1510365"/>
                </a:cubicBezTo>
                <a:cubicBezTo>
                  <a:pt x="3860933" y="1500906"/>
                  <a:pt x="3867812" y="1492836"/>
                  <a:pt x="3876675" y="1486155"/>
                </a:cubicBezTo>
                <a:cubicBezTo>
                  <a:pt x="3866224" y="1475903"/>
                  <a:pt x="3863314" y="1468627"/>
                  <a:pt x="3867944" y="1464327"/>
                </a:cubicBezTo>
                <a:cubicBezTo>
                  <a:pt x="3872574" y="1460028"/>
                  <a:pt x="3880776" y="1453545"/>
                  <a:pt x="3892550" y="1444880"/>
                </a:cubicBezTo>
                <a:cubicBezTo>
                  <a:pt x="3899760" y="1436347"/>
                  <a:pt x="3905184" y="1420869"/>
                  <a:pt x="3908822" y="1398446"/>
                </a:cubicBezTo>
                <a:cubicBezTo>
                  <a:pt x="3912460" y="1376023"/>
                  <a:pt x="3918678" y="1359751"/>
                  <a:pt x="3927475" y="1349630"/>
                </a:cubicBezTo>
                <a:cubicBezTo>
                  <a:pt x="3930716" y="1348175"/>
                  <a:pt x="3933759" y="1347910"/>
                  <a:pt x="3936603" y="1348837"/>
                </a:cubicBezTo>
                <a:cubicBezTo>
                  <a:pt x="3939448" y="1349763"/>
                  <a:pt x="3941697" y="1351085"/>
                  <a:pt x="3943350" y="1352805"/>
                </a:cubicBezTo>
                <a:cubicBezTo>
                  <a:pt x="3950560" y="1361536"/>
                  <a:pt x="3952015" y="1371855"/>
                  <a:pt x="3947716" y="1383761"/>
                </a:cubicBezTo>
                <a:cubicBezTo>
                  <a:pt x="3943416" y="1395668"/>
                  <a:pt x="3937728" y="1404399"/>
                  <a:pt x="3930650" y="1409955"/>
                </a:cubicBezTo>
                <a:cubicBezTo>
                  <a:pt x="3923110" y="1430394"/>
                  <a:pt x="3916760" y="1449841"/>
                  <a:pt x="3911600" y="1468296"/>
                </a:cubicBezTo>
                <a:cubicBezTo>
                  <a:pt x="3906441" y="1486751"/>
                  <a:pt x="3900091" y="1505404"/>
                  <a:pt x="3892550" y="1524255"/>
                </a:cubicBezTo>
                <a:cubicBezTo>
                  <a:pt x="3895461" y="1527298"/>
                  <a:pt x="3895990" y="1529944"/>
                  <a:pt x="3894138" y="1532193"/>
                </a:cubicBezTo>
                <a:cubicBezTo>
                  <a:pt x="3892286" y="1534442"/>
                  <a:pt x="3889640" y="1537088"/>
                  <a:pt x="3886200" y="1540130"/>
                </a:cubicBezTo>
                <a:cubicBezTo>
                  <a:pt x="3883158" y="1543371"/>
                  <a:pt x="3882099" y="1546414"/>
                  <a:pt x="3883025" y="1549259"/>
                </a:cubicBezTo>
                <a:cubicBezTo>
                  <a:pt x="3883951" y="1552103"/>
                  <a:pt x="3886068" y="1554352"/>
                  <a:pt x="3889375" y="1556006"/>
                </a:cubicBezTo>
                <a:cubicBezTo>
                  <a:pt x="3884414" y="1560900"/>
                  <a:pt x="3880049" y="1566192"/>
                  <a:pt x="3876278" y="1571880"/>
                </a:cubicBezTo>
                <a:cubicBezTo>
                  <a:pt x="3872508" y="1577569"/>
                  <a:pt x="3870524" y="1582861"/>
                  <a:pt x="3870325" y="1587755"/>
                </a:cubicBezTo>
                <a:lnTo>
                  <a:pt x="3857625" y="1609980"/>
                </a:lnTo>
                <a:cubicBezTo>
                  <a:pt x="3862255" y="1616463"/>
                  <a:pt x="3864108" y="1622548"/>
                  <a:pt x="3863182" y="1628237"/>
                </a:cubicBezTo>
                <a:cubicBezTo>
                  <a:pt x="3862255" y="1633925"/>
                  <a:pt x="3859345" y="1638423"/>
                  <a:pt x="3854450" y="1641730"/>
                </a:cubicBezTo>
                <a:cubicBezTo>
                  <a:pt x="3865232" y="1640937"/>
                  <a:pt x="3879387" y="1640143"/>
                  <a:pt x="3896916" y="1639349"/>
                </a:cubicBezTo>
                <a:cubicBezTo>
                  <a:pt x="3914445" y="1638555"/>
                  <a:pt x="3927806" y="1642524"/>
                  <a:pt x="3937000" y="1651255"/>
                </a:cubicBezTo>
                <a:cubicBezTo>
                  <a:pt x="3941763" y="1657936"/>
                  <a:pt x="3944144" y="1664418"/>
                  <a:pt x="3944144" y="1670702"/>
                </a:cubicBezTo>
                <a:cubicBezTo>
                  <a:pt x="3944144" y="1676986"/>
                  <a:pt x="3941763" y="1681087"/>
                  <a:pt x="3937000" y="1683005"/>
                </a:cubicBezTo>
                <a:cubicBezTo>
                  <a:pt x="3936670" y="1684857"/>
                  <a:pt x="3935743" y="1687503"/>
                  <a:pt x="3934222" y="1690943"/>
                </a:cubicBezTo>
                <a:cubicBezTo>
                  <a:pt x="3932701" y="1694382"/>
                  <a:pt x="3932568" y="1697028"/>
                  <a:pt x="3933825" y="1698880"/>
                </a:cubicBezTo>
                <a:lnTo>
                  <a:pt x="3943350" y="1692530"/>
                </a:lnTo>
                <a:lnTo>
                  <a:pt x="3984625" y="1660780"/>
                </a:lnTo>
                <a:lnTo>
                  <a:pt x="3990975" y="1638555"/>
                </a:lnTo>
                <a:cubicBezTo>
                  <a:pt x="3988065" y="1634123"/>
                  <a:pt x="3987536" y="1631081"/>
                  <a:pt x="3989388" y="1629427"/>
                </a:cubicBezTo>
                <a:cubicBezTo>
                  <a:pt x="3991240" y="1627774"/>
                  <a:pt x="3993886" y="1625525"/>
                  <a:pt x="3997325" y="1622680"/>
                </a:cubicBezTo>
                <a:cubicBezTo>
                  <a:pt x="3998781" y="1619571"/>
                  <a:pt x="3999045" y="1617058"/>
                  <a:pt x="3998119" y="1615140"/>
                </a:cubicBezTo>
                <a:cubicBezTo>
                  <a:pt x="3997193" y="1613221"/>
                  <a:pt x="3995870" y="1611502"/>
                  <a:pt x="3994150" y="1609980"/>
                </a:cubicBezTo>
                <a:cubicBezTo>
                  <a:pt x="4003411" y="1600191"/>
                  <a:pt x="4011877" y="1589608"/>
                  <a:pt x="4019550" y="1578230"/>
                </a:cubicBezTo>
                <a:cubicBezTo>
                  <a:pt x="4027223" y="1566853"/>
                  <a:pt x="4035690" y="1556270"/>
                  <a:pt x="4044950" y="1546480"/>
                </a:cubicBezTo>
                <a:cubicBezTo>
                  <a:pt x="4048257" y="1531862"/>
                  <a:pt x="4054343" y="1518236"/>
                  <a:pt x="4063207" y="1505602"/>
                </a:cubicBezTo>
                <a:cubicBezTo>
                  <a:pt x="4072070" y="1492968"/>
                  <a:pt x="4082918" y="1483311"/>
                  <a:pt x="4095750" y="1476630"/>
                </a:cubicBezTo>
                <a:lnTo>
                  <a:pt x="4092575" y="1460755"/>
                </a:lnTo>
                <a:cubicBezTo>
                  <a:pt x="4091120" y="1455927"/>
                  <a:pt x="4091649" y="1451296"/>
                  <a:pt x="4094163" y="1446865"/>
                </a:cubicBezTo>
                <a:cubicBezTo>
                  <a:pt x="4096676" y="1442433"/>
                  <a:pt x="4100380" y="1438596"/>
                  <a:pt x="4105275" y="1435355"/>
                </a:cubicBezTo>
                <a:cubicBezTo>
                  <a:pt x="4111625" y="1422126"/>
                  <a:pt x="4117975" y="1420010"/>
                  <a:pt x="4124325" y="1429005"/>
                </a:cubicBezTo>
                <a:lnTo>
                  <a:pt x="4136335" y="1446439"/>
                </a:lnTo>
                <a:lnTo>
                  <a:pt x="4139565" y="1439978"/>
                </a:lnTo>
                <a:cubicBezTo>
                  <a:pt x="4141087" y="1428733"/>
                  <a:pt x="4143600" y="1417885"/>
                  <a:pt x="4147106" y="1407434"/>
                </a:cubicBezTo>
                <a:cubicBezTo>
                  <a:pt x="4150612" y="1396983"/>
                  <a:pt x="4155506" y="1387723"/>
                  <a:pt x="4161790" y="1379653"/>
                </a:cubicBezTo>
                <a:cubicBezTo>
                  <a:pt x="4169728" y="1358618"/>
                  <a:pt x="4176078" y="1338775"/>
                  <a:pt x="4180840" y="1320122"/>
                </a:cubicBezTo>
                <a:cubicBezTo>
                  <a:pt x="4185603" y="1301468"/>
                  <a:pt x="4188778" y="1286387"/>
                  <a:pt x="4190365" y="1274878"/>
                </a:cubicBezTo>
                <a:cubicBezTo>
                  <a:pt x="4193540" y="1277524"/>
                  <a:pt x="4196715" y="1278582"/>
                  <a:pt x="4199890" y="1278053"/>
                </a:cubicBezTo>
                <a:lnTo>
                  <a:pt x="4212590" y="1268528"/>
                </a:lnTo>
                <a:cubicBezTo>
                  <a:pt x="4214244" y="1266808"/>
                  <a:pt x="4214905" y="1264691"/>
                  <a:pt x="4214575" y="1262178"/>
                </a:cubicBezTo>
                <a:cubicBezTo>
                  <a:pt x="4214244" y="1259664"/>
                  <a:pt x="4212524" y="1257547"/>
                  <a:pt x="4209415" y="1255828"/>
                </a:cubicBezTo>
                <a:cubicBezTo>
                  <a:pt x="4218080" y="1245377"/>
                  <a:pt x="4226944" y="1231354"/>
                  <a:pt x="4236006" y="1213759"/>
                </a:cubicBezTo>
                <a:cubicBezTo>
                  <a:pt x="4245068" y="1196164"/>
                  <a:pt x="4249963" y="1180554"/>
                  <a:pt x="4250690" y="1166928"/>
                </a:cubicBezTo>
                <a:cubicBezTo>
                  <a:pt x="4255651" y="1163687"/>
                  <a:pt x="4259223" y="1159850"/>
                  <a:pt x="4261406" y="1155419"/>
                </a:cubicBezTo>
                <a:cubicBezTo>
                  <a:pt x="4263589" y="1150987"/>
                  <a:pt x="4263192" y="1146357"/>
                  <a:pt x="4260215" y="1141528"/>
                </a:cubicBezTo>
                <a:cubicBezTo>
                  <a:pt x="4262332" y="1130878"/>
                  <a:pt x="4266830" y="1122809"/>
                  <a:pt x="4273709" y="1117319"/>
                </a:cubicBezTo>
                <a:cubicBezTo>
                  <a:pt x="4280588" y="1111828"/>
                  <a:pt x="4286674" y="1106140"/>
                  <a:pt x="4291965" y="1100253"/>
                </a:cubicBezTo>
                <a:cubicBezTo>
                  <a:pt x="4296463" y="1097078"/>
                  <a:pt x="4298580" y="1093903"/>
                  <a:pt x="4298315" y="1090727"/>
                </a:cubicBezTo>
                <a:cubicBezTo>
                  <a:pt x="4298051" y="1087553"/>
                  <a:pt x="4296992" y="1084378"/>
                  <a:pt x="4295140" y="1081203"/>
                </a:cubicBezTo>
                <a:lnTo>
                  <a:pt x="4323715" y="1030403"/>
                </a:lnTo>
                <a:cubicBezTo>
                  <a:pt x="4325633" y="1027228"/>
                  <a:pt x="4328147" y="1023259"/>
                  <a:pt x="4331256" y="1018496"/>
                </a:cubicBezTo>
                <a:cubicBezTo>
                  <a:pt x="4334365" y="1013734"/>
                  <a:pt x="4336084" y="1008178"/>
                  <a:pt x="4336415" y="1001828"/>
                </a:cubicBezTo>
                <a:cubicBezTo>
                  <a:pt x="4351100" y="983373"/>
                  <a:pt x="4363006" y="962339"/>
                  <a:pt x="4372134" y="938724"/>
                </a:cubicBezTo>
                <a:cubicBezTo>
                  <a:pt x="4381262" y="915111"/>
                  <a:pt x="4394756" y="894870"/>
                  <a:pt x="4412615" y="878003"/>
                </a:cubicBezTo>
                <a:lnTo>
                  <a:pt x="4409440" y="855778"/>
                </a:lnTo>
                <a:lnTo>
                  <a:pt x="4444365" y="801803"/>
                </a:lnTo>
                <a:cubicBezTo>
                  <a:pt x="4444960" y="793534"/>
                  <a:pt x="4449326" y="779115"/>
                  <a:pt x="4457462" y="758543"/>
                </a:cubicBezTo>
                <a:cubicBezTo>
                  <a:pt x="4465598" y="737972"/>
                  <a:pt x="4473932" y="722758"/>
                  <a:pt x="4482465" y="712903"/>
                </a:cubicBezTo>
                <a:cubicBezTo>
                  <a:pt x="4482465" y="700732"/>
                  <a:pt x="4488815" y="690148"/>
                  <a:pt x="4501515" y="681153"/>
                </a:cubicBezTo>
                <a:cubicBezTo>
                  <a:pt x="4497282" y="674803"/>
                  <a:pt x="4497017" y="669246"/>
                  <a:pt x="4500721" y="664484"/>
                </a:cubicBezTo>
                <a:cubicBezTo>
                  <a:pt x="4504425" y="659721"/>
                  <a:pt x="4508923" y="655753"/>
                  <a:pt x="4514215" y="652578"/>
                </a:cubicBezTo>
                <a:lnTo>
                  <a:pt x="4631690" y="446203"/>
                </a:lnTo>
                <a:cubicBezTo>
                  <a:pt x="4638900" y="438067"/>
                  <a:pt x="4644324" y="429732"/>
                  <a:pt x="4647962" y="421200"/>
                </a:cubicBezTo>
                <a:cubicBezTo>
                  <a:pt x="4651600" y="412667"/>
                  <a:pt x="4657818" y="405126"/>
                  <a:pt x="4666615" y="398578"/>
                </a:cubicBezTo>
                <a:cubicBezTo>
                  <a:pt x="4666747" y="393617"/>
                  <a:pt x="4668070" y="388457"/>
                  <a:pt x="4670584" y="383100"/>
                </a:cubicBezTo>
                <a:cubicBezTo>
                  <a:pt x="4673097" y="377742"/>
                  <a:pt x="4676008" y="373376"/>
                  <a:pt x="4679315" y="370003"/>
                </a:cubicBezTo>
                <a:lnTo>
                  <a:pt x="4692015" y="347778"/>
                </a:lnTo>
                <a:cubicBezTo>
                  <a:pt x="4695455" y="344536"/>
                  <a:pt x="4699688" y="342287"/>
                  <a:pt x="4704715" y="341031"/>
                </a:cubicBezTo>
                <a:cubicBezTo>
                  <a:pt x="4709742" y="339774"/>
                  <a:pt x="4713976" y="339906"/>
                  <a:pt x="4717415" y="341428"/>
                </a:cubicBezTo>
                <a:cubicBezTo>
                  <a:pt x="4719003" y="349167"/>
                  <a:pt x="4713446" y="366232"/>
                  <a:pt x="4700746" y="392625"/>
                </a:cubicBezTo>
                <a:cubicBezTo>
                  <a:pt x="4688046" y="419017"/>
                  <a:pt x="4677728" y="436876"/>
                  <a:pt x="4669790" y="446203"/>
                </a:cubicBezTo>
                <a:lnTo>
                  <a:pt x="4672965" y="446203"/>
                </a:lnTo>
                <a:cubicBezTo>
                  <a:pt x="4677661" y="450833"/>
                  <a:pt x="4680175" y="455066"/>
                  <a:pt x="4680506" y="458902"/>
                </a:cubicBezTo>
                <a:cubicBezTo>
                  <a:pt x="4680836" y="462739"/>
                  <a:pt x="4679381" y="466972"/>
                  <a:pt x="4676140" y="471603"/>
                </a:cubicBezTo>
                <a:cubicBezTo>
                  <a:pt x="4672171" y="495680"/>
                  <a:pt x="4665028" y="520550"/>
                  <a:pt x="4654709" y="546215"/>
                </a:cubicBezTo>
                <a:cubicBezTo>
                  <a:pt x="4644390" y="571880"/>
                  <a:pt x="4635659" y="596750"/>
                  <a:pt x="4628515" y="620827"/>
                </a:cubicBezTo>
                <a:cubicBezTo>
                  <a:pt x="4631492" y="625259"/>
                  <a:pt x="4631888" y="628302"/>
                  <a:pt x="4629706" y="629956"/>
                </a:cubicBezTo>
                <a:cubicBezTo>
                  <a:pt x="4627523" y="631609"/>
                  <a:pt x="4623951" y="633858"/>
                  <a:pt x="4618990" y="636703"/>
                </a:cubicBezTo>
                <a:cubicBezTo>
                  <a:pt x="4618726" y="640010"/>
                  <a:pt x="4618461" y="642920"/>
                  <a:pt x="4618196" y="645434"/>
                </a:cubicBezTo>
                <a:cubicBezTo>
                  <a:pt x="4617932" y="647947"/>
                  <a:pt x="4619255" y="649270"/>
                  <a:pt x="4622165" y="649402"/>
                </a:cubicBezTo>
                <a:cubicBezTo>
                  <a:pt x="4619850" y="654628"/>
                  <a:pt x="4616543" y="660846"/>
                  <a:pt x="4612243" y="668056"/>
                </a:cubicBezTo>
                <a:cubicBezTo>
                  <a:pt x="4607944" y="675265"/>
                  <a:pt x="4607018" y="680689"/>
                  <a:pt x="4609465" y="684328"/>
                </a:cubicBezTo>
                <a:lnTo>
                  <a:pt x="4628515" y="665278"/>
                </a:lnTo>
                <a:cubicBezTo>
                  <a:pt x="4631822" y="662103"/>
                  <a:pt x="4633939" y="658927"/>
                  <a:pt x="4634865" y="655753"/>
                </a:cubicBezTo>
                <a:cubicBezTo>
                  <a:pt x="4635791" y="652578"/>
                  <a:pt x="4634733" y="649402"/>
                  <a:pt x="4631690" y="646228"/>
                </a:cubicBezTo>
                <a:cubicBezTo>
                  <a:pt x="4635063" y="642854"/>
                  <a:pt x="4638635" y="638489"/>
                  <a:pt x="4642406" y="633131"/>
                </a:cubicBezTo>
                <a:cubicBezTo>
                  <a:pt x="4646176" y="627773"/>
                  <a:pt x="4648954" y="622613"/>
                  <a:pt x="4650740" y="617653"/>
                </a:cubicBezTo>
                <a:lnTo>
                  <a:pt x="4676140" y="560503"/>
                </a:lnTo>
                <a:lnTo>
                  <a:pt x="4695190" y="544627"/>
                </a:lnTo>
                <a:cubicBezTo>
                  <a:pt x="4698630" y="541320"/>
                  <a:pt x="4701276" y="537616"/>
                  <a:pt x="4703128" y="533515"/>
                </a:cubicBezTo>
                <a:cubicBezTo>
                  <a:pt x="4704980" y="529414"/>
                  <a:pt x="4704450" y="525710"/>
                  <a:pt x="4701540" y="522403"/>
                </a:cubicBezTo>
                <a:lnTo>
                  <a:pt x="4714240" y="497002"/>
                </a:lnTo>
                <a:cubicBezTo>
                  <a:pt x="4712652" y="486419"/>
                  <a:pt x="4715828" y="477423"/>
                  <a:pt x="4723765" y="470015"/>
                </a:cubicBezTo>
                <a:cubicBezTo>
                  <a:pt x="4731702" y="462607"/>
                  <a:pt x="4734878" y="453611"/>
                  <a:pt x="4733290" y="443028"/>
                </a:cubicBezTo>
                <a:lnTo>
                  <a:pt x="4774565" y="408103"/>
                </a:lnTo>
                <a:cubicBezTo>
                  <a:pt x="4782502" y="416966"/>
                  <a:pt x="4786471" y="423051"/>
                  <a:pt x="4786471" y="426359"/>
                </a:cubicBezTo>
                <a:cubicBezTo>
                  <a:pt x="4786471" y="429666"/>
                  <a:pt x="4782502" y="434164"/>
                  <a:pt x="4774565" y="439852"/>
                </a:cubicBezTo>
                <a:cubicBezTo>
                  <a:pt x="4780584" y="448782"/>
                  <a:pt x="4780452" y="455529"/>
                  <a:pt x="4774168" y="460093"/>
                </a:cubicBezTo>
                <a:cubicBezTo>
                  <a:pt x="4767884" y="464657"/>
                  <a:pt x="4766958" y="470610"/>
                  <a:pt x="4771390" y="477952"/>
                </a:cubicBezTo>
                <a:cubicBezTo>
                  <a:pt x="4765768" y="486221"/>
                  <a:pt x="4759550" y="499847"/>
                  <a:pt x="4752737" y="518831"/>
                </a:cubicBezTo>
                <a:cubicBezTo>
                  <a:pt x="4745924" y="537815"/>
                  <a:pt x="4743675" y="550647"/>
                  <a:pt x="4745990" y="557328"/>
                </a:cubicBezTo>
                <a:lnTo>
                  <a:pt x="4720590" y="617653"/>
                </a:lnTo>
                <a:cubicBezTo>
                  <a:pt x="4727205" y="625722"/>
                  <a:pt x="4730644" y="634189"/>
                  <a:pt x="4730909" y="643052"/>
                </a:cubicBezTo>
                <a:cubicBezTo>
                  <a:pt x="4731173" y="651916"/>
                  <a:pt x="4726675" y="660383"/>
                  <a:pt x="4717415" y="668452"/>
                </a:cubicBezTo>
                <a:cubicBezTo>
                  <a:pt x="4714240" y="681549"/>
                  <a:pt x="4709478" y="695043"/>
                  <a:pt x="4703128" y="708934"/>
                </a:cubicBezTo>
                <a:cubicBezTo>
                  <a:pt x="4696778" y="722824"/>
                  <a:pt x="4688840" y="734731"/>
                  <a:pt x="4679315" y="744652"/>
                </a:cubicBezTo>
                <a:lnTo>
                  <a:pt x="4688840" y="770053"/>
                </a:lnTo>
                <a:lnTo>
                  <a:pt x="4666615" y="785928"/>
                </a:lnTo>
                <a:lnTo>
                  <a:pt x="4666615" y="820853"/>
                </a:lnTo>
                <a:cubicBezTo>
                  <a:pt x="4662448" y="827335"/>
                  <a:pt x="4659670" y="833420"/>
                  <a:pt x="4658281" y="839109"/>
                </a:cubicBezTo>
                <a:cubicBezTo>
                  <a:pt x="4656892" y="844798"/>
                  <a:pt x="4653320" y="849295"/>
                  <a:pt x="4647565" y="852603"/>
                </a:cubicBezTo>
                <a:cubicBezTo>
                  <a:pt x="4646110" y="856241"/>
                  <a:pt x="4645845" y="860871"/>
                  <a:pt x="4646771" y="866494"/>
                </a:cubicBezTo>
                <a:cubicBezTo>
                  <a:pt x="4647697" y="872116"/>
                  <a:pt x="4649020" y="875952"/>
                  <a:pt x="4650740" y="878003"/>
                </a:cubicBezTo>
                <a:cubicBezTo>
                  <a:pt x="4652526" y="880979"/>
                  <a:pt x="4654510" y="882170"/>
                  <a:pt x="4656693" y="881574"/>
                </a:cubicBezTo>
                <a:cubicBezTo>
                  <a:pt x="4658876" y="880979"/>
                  <a:pt x="4660066" y="879789"/>
                  <a:pt x="4660265" y="878003"/>
                </a:cubicBezTo>
                <a:cubicBezTo>
                  <a:pt x="4653783" y="868478"/>
                  <a:pt x="4654841" y="860540"/>
                  <a:pt x="4663440" y="854190"/>
                </a:cubicBezTo>
                <a:cubicBezTo>
                  <a:pt x="4672039" y="847841"/>
                  <a:pt x="4679447" y="843078"/>
                  <a:pt x="4685665" y="839903"/>
                </a:cubicBezTo>
                <a:lnTo>
                  <a:pt x="4685665" y="792278"/>
                </a:lnTo>
                <a:lnTo>
                  <a:pt x="4688840" y="792278"/>
                </a:lnTo>
                <a:cubicBezTo>
                  <a:pt x="4690626" y="788970"/>
                  <a:pt x="4691817" y="785266"/>
                  <a:pt x="4692412" y="781165"/>
                </a:cubicBezTo>
                <a:cubicBezTo>
                  <a:pt x="4693007" y="777064"/>
                  <a:pt x="4691817" y="773360"/>
                  <a:pt x="4688840" y="770053"/>
                </a:cubicBezTo>
                <a:cubicBezTo>
                  <a:pt x="4697704" y="761784"/>
                  <a:pt x="4704583" y="752921"/>
                  <a:pt x="4709478" y="743462"/>
                </a:cubicBezTo>
                <a:cubicBezTo>
                  <a:pt x="4714372" y="734003"/>
                  <a:pt x="4721252" y="725933"/>
                  <a:pt x="4730115" y="719252"/>
                </a:cubicBezTo>
                <a:cubicBezTo>
                  <a:pt x="4719664" y="709000"/>
                  <a:pt x="4716754" y="701724"/>
                  <a:pt x="4721384" y="697424"/>
                </a:cubicBezTo>
                <a:cubicBezTo>
                  <a:pt x="4726014" y="693125"/>
                  <a:pt x="4734216" y="686643"/>
                  <a:pt x="4745990" y="677977"/>
                </a:cubicBezTo>
                <a:cubicBezTo>
                  <a:pt x="4753200" y="669445"/>
                  <a:pt x="4758624" y="653967"/>
                  <a:pt x="4762262" y="631543"/>
                </a:cubicBezTo>
                <a:cubicBezTo>
                  <a:pt x="4765900" y="609120"/>
                  <a:pt x="4772118" y="592848"/>
                  <a:pt x="4780915" y="582727"/>
                </a:cubicBezTo>
                <a:cubicBezTo>
                  <a:pt x="4784156" y="581272"/>
                  <a:pt x="4787199" y="581008"/>
                  <a:pt x="4790043" y="581934"/>
                </a:cubicBezTo>
                <a:cubicBezTo>
                  <a:pt x="4792888" y="582860"/>
                  <a:pt x="4795136" y="584183"/>
                  <a:pt x="4796790" y="585903"/>
                </a:cubicBezTo>
                <a:cubicBezTo>
                  <a:pt x="4804000" y="594634"/>
                  <a:pt x="4805455" y="604953"/>
                  <a:pt x="4801156" y="616859"/>
                </a:cubicBezTo>
                <a:cubicBezTo>
                  <a:pt x="4796856" y="628765"/>
                  <a:pt x="4791168" y="637496"/>
                  <a:pt x="4784090" y="643052"/>
                </a:cubicBezTo>
                <a:cubicBezTo>
                  <a:pt x="4776549" y="663492"/>
                  <a:pt x="4770200" y="682938"/>
                  <a:pt x="4765040" y="701393"/>
                </a:cubicBezTo>
                <a:cubicBezTo>
                  <a:pt x="4759881" y="719848"/>
                  <a:pt x="4753531" y="738501"/>
                  <a:pt x="4745990" y="757353"/>
                </a:cubicBezTo>
                <a:cubicBezTo>
                  <a:pt x="4748900" y="760395"/>
                  <a:pt x="4749430" y="763041"/>
                  <a:pt x="4747578" y="765290"/>
                </a:cubicBezTo>
                <a:cubicBezTo>
                  <a:pt x="4745725" y="767539"/>
                  <a:pt x="4743080" y="770185"/>
                  <a:pt x="4739640" y="773228"/>
                </a:cubicBezTo>
                <a:cubicBezTo>
                  <a:pt x="4736597" y="776469"/>
                  <a:pt x="4735539" y="779511"/>
                  <a:pt x="4736465" y="782356"/>
                </a:cubicBezTo>
                <a:cubicBezTo>
                  <a:pt x="4737391" y="785200"/>
                  <a:pt x="4739508" y="787449"/>
                  <a:pt x="4742815" y="789103"/>
                </a:cubicBezTo>
                <a:cubicBezTo>
                  <a:pt x="4737854" y="793997"/>
                  <a:pt x="4733488" y="799289"/>
                  <a:pt x="4729718" y="804978"/>
                </a:cubicBezTo>
                <a:cubicBezTo>
                  <a:pt x="4725948" y="810666"/>
                  <a:pt x="4723964" y="815958"/>
                  <a:pt x="4723765" y="820853"/>
                </a:cubicBezTo>
                <a:lnTo>
                  <a:pt x="4711065" y="843078"/>
                </a:lnTo>
                <a:cubicBezTo>
                  <a:pt x="4715695" y="849560"/>
                  <a:pt x="4717547" y="855645"/>
                  <a:pt x="4716621" y="861334"/>
                </a:cubicBezTo>
                <a:cubicBezTo>
                  <a:pt x="4715695" y="867022"/>
                  <a:pt x="4712785" y="871520"/>
                  <a:pt x="4707890" y="874828"/>
                </a:cubicBezTo>
                <a:cubicBezTo>
                  <a:pt x="4718672" y="874034"/>
                  <a:pt x="4732827" y="873240"/>
                  <a:pt x="4750356" y="872447"/>
                </a:cubicBezTo>
                <a:cubicBezTo>
                  <a:pt x="4767884" y="871653"/>
                  <a:pt x="4781246" y="875621"/>
                  <a:pt x="4790440" y="884353"/>
                </a:cubicBezTo>
                <a:cubicBezTo>
                  <a:pt x="4795203" y="891034"/>
                  <a:pt x="4797584" y="897516"/>
                  <a:pt x="4797584" y="903800"/>
                </a:cubicBezTo>
                <a:cubicBezTo>
                  <a:pt x="4797584" y="910084"/>
                  <a:pt x="4795203" y="914184"/>
                  <a:pt x="4790440" y="916103"/>
                </a:cubicBezTo>
                <a:cubicBezTo>
                  <a:pt x="4790109" y="917955"/>
                  <a:pt x="4789183" y="920601"/>
                  <a:pt x="4787662" y="924040"/>
                </a:cubicBezTo>
                <a:cubicBezTo>
                  <a:pt x="4786141" y="927480"/>
                  <a:pt x="4786008" y="930125"/>
                  <a:pt x="4787265" y="931978"/>
                </a:cubicBezTo>
                <a:lnTo>
                  <a:pt x="4796790" y="925628"/>
                </a:lnTo>
                <a:lnTo>
                  <a:pt x="4838065" y="893878"/>
                </a:lnTo>
                <a:lnTo>
                  <a:pt x="4844415" y="871653"/>
                </a:lnTo>
                <a:cubicBezTo>
                  <a:pt x="4841505" y="867221"/>
                  <a:pt x="4840975" y="864178"/>
                  <a:pt x="4842828" y="862524"/>
                </a:cubicBezTo>
                <a:cubicBezTo>
                  <a:pt x="4844680" y="860871"/>
                  <a:pt x="4847326" y="858622"/>
                  <a:pt x="4850765" y="855778"/>
                </a:cubicBezTo>
                <a:cubicBezTo>
                  <a:pt x="4852220" y="852669"/>
                  <a:pt x="4852485" y="850156"/>
                  <a:pt x="4851559" y="848237"/>
                </a:cubicBezTo>
                <a:cubicBezTo>
                  <a:pt x="4850633" y="846319"/>
                  <a:pt x="4849310" y="844599"/>
                  <a:pt x="4847590" y="843078"/>
                </a:cubicBezTo>
                <a:cubicBezTo>
                  <a:pt x="4856850" y="833288"/>
                  <a:pt x="4865317" y="822705"/>
                  <a:pt x="4872990" y="811328"/>
                </a:cubicBezTo>
                <a:cubicBezTo>
                  <a:pt x="4880663" y="799951"/>
                  <a:pt x="4889130" y="789367"/>
                  <a:pt x="4898390" y="779578"/>
                </a:cubicBezTo>
                <a:cubicBezTo>
                  <a:pt x="4901697" y="764959"/>
                  <a:pt x="4907783" y="751333"/>
                  <a:pt x="4916646" y="738699"/>
                </a:cubicBezTo>
                <a:cubicBezTo>
                  <a:pt x="4925510" y="726065"/>
                  <a:pt x="4936358" y="716408"/>
                  <a:pt x="4949190" y="709728"/>
                </a:cubicBezTo>
                <a:lnTo>
                  <a:pt x="4946015" y="693853"/>
                </a:lnTo>
                <a:cubicBezTo>
                  <a:pt x="4944560" y="689024"/>
                  <a:pt x="4945089" y="684394"/>
                  <a:pt x="4947603" y="679962"/>
                </a:cubicBezTo>
                <a:cubicBezTo>
                  <a:pt x="4950116" y="675530"/>
                  <a:pt x="4953820" y="671693"/>
                  <a:pt x="4958715" y="668452"/>
                </a:cubicBezTo>
                <a:cubicBezTo>
                  <a:pt x="4965065" y="655223"/>
                  <a:pt x="4971415" y="653107"/>
                  <a:pt x="4977765" y="662103"/>
                </a:cubicBezTo>
                <a:cubicBezTo>
                  <a:pt x="4984446" y="668254"/>
                  <a:pt x="4988547" y="674207"/>
                  <a:pt x="4990068" y="679962"/>
                </a:cubicBezTo>
                <a:cubicBezTo>
                  <a:pt x="4991590" y="685716"/>
                  <a:pt x="4988547" y="692463"/>
                  <a:pt x="4980940" y="700203"/>
                </a:cubicBezTo>
                <a:cubicBezTo>
                  <a:pt x="4974788" y="705957"/>
                  <a:pt x="4967248" y="715879"/>
                  <a:pt x="4958318" y="729968"/>
                </a:cubicBezTo>
                <a:cubicBezTo>
                  <a:pt x="4949388" y="744057"/>
                  <a:pt x="4947404" y="756360"/>
                  <a:pt x="4952365" y="766877"/>
                </a:cubicBezTo>
                <a:cubicBezTo>
                  <a:pt x="4950579" y="776469"/>
                  <a:pt x="4946214" y="791418"/>
                  <a:pt x="4939268" y="811725"/>
                </a:cubicBezTo>
                <a:cubicBezTo>
                  <a:pt x="4932323" y="832031"/>
                  <a:pt x="4923988" y="847774"/>
                  <a:pt x="4914265" y="858953"/>
                </a:cubicBezTo>
                <a:cubicBezTo>
                  <a:pt x="4918697" y="863715"/>
                  <a:pt x="4920152" y="867684"/>
                  <a:pt x="4918631" y="870859"/>
                </a:cubicBezTo>
                <a:cubicBezTo>
                  <a:pt x="4917109" y="874034"/>
                  <a:pt x="4914596" y="876415"/>
                  <a:pt x="4911090" y="878003"/>
                </a:cubicBezTo>
                <a:cubicBezTo>
                  <a:pt x="4905997" y="883757"/>
                  <a:pt x="4906658" y="892092"/>
                  <a:pt x="4913074" y="903006"/>
                </a:cubicBezTo>
                <a:cubicBezTo>
                  <a:pt x="4919491" y="913920"/>
                  <a:pt x="4924121" y="921460"/>
                  <a:pt x="4926965" y="925628"/>
                </a:cubicBezTo>
                <a:cubicBezTo>
                  <a:pt x="4919888" y="935814"/>
                  <a:pt x="4908643" y="957510"/>
                  <a:pt x="4893231" y="990715"/>
                </a:cubicBezTo>
                <a:cubicBezTo>
                  <a:pt x="4877819" y="1023921"/>
                  <a:pt x="4872130" y="1045616"/>
                  <a:pt x="4876165" y="1055803"/>
                </a:cubicBezTo>
                <a:lnTo>
                  <a:pt x="4850765" y="1078028"/>
                </a:lnTo>
                <a:cubicBezTo>
                  <a:pt x="4845936" y="1087420"/>
                  <a:pt x="4841306" y="1096416"/>
                  <a:pt x="4836874" y="1105015"/>
                </a:cubicBezTo>
                <a:cubicBezTo>
                  <a:pt x="4832443" y="1113614"/>
                  <a:pt x="4828606" y="1122610"/>
                  <a:pt x="4825365" y="1132003"/>
                </a:cubicBezTo>
                <a:lnTo>
                  <a:pt x="4828540" y="1141528"/>
                </a:lnTo>
                <a:cubicBezTo>
                  <a:pt x="4838660" y="1139279"/>
                  <a:pt x="4846201" y="1130283"/>
                  <a:pt x="4851162" y="1114540"/>
                </a:cubicBezTo>
                <a:cubicBezTo>
                  <a:pt x="4856123" y="1098798"/>
                  <a:pt x="4864457" y="1089802"/>
                  <a:pt x="4876165" y="1087553"/>
                </a:cubicBezTo>
                <a:cubicBezTo>
                  <a:pt x="4881986" y="1087024"/>
                  <a:pt x="4889394" y="1084907"/>
                  <a:pt x="4898390" y="1081203"/>
                </a:cubicBezTo>
                <a:lnTo>
                  <a:pt x="4876165" y="1071678"/>
                </a:lnTo>
                <a:lnTo>
                  <a:pt x="4885690" y="1065328"/>
                </a:lnTo>
                <a:cubicBezTo>
                  <a:pt x="4890386" y="1062417"/>
                  <a:pt x="4894488" y="1061888"/>
                  <a:pt x="4897993" y="1063740"/>
                </a:cubicBezTo>
                <a:cubicBezTo>
                  <a:pt x="4901499" y="1065592"/>
                  <a:pt x="4904806" y="1068238"/>
                  <a:pt x="4907915" y="1071678"/>
                </a:cubicBezTo>
                <a:cubicBezTo>
                  <a:pt x="4911222" y="1067047"/>
                  <a:pt x="4914133" y="1062814"/>
                  <a:pt x="4916646" y="1058978"/>
                </a:cubicBezTo>
                <a:cubicBezTo>
                  <a:pt x="4919160" y="1055141"/>
                  <a:pt x="4920483" y="1050907"/>
                  <a:pt x="4920615" y="1046278"/>
                </a:cubicBezTo>
                <a:cubicBezTo>
                  <a:pt x="4923592" y="1042838"/>
                  <a:pt x="4925576" y="1037811"/>
                  <a:pt x="4926568" y="1031196"/>
                </a:cubicBezTo>
                <a:cubicBezTo>
                  <a:pt x="4927560" y="1024582"/>
                  <a:pt x="4928751" y="1017967"/>
                  <a:pt x="4930140" y="1011353"/>
                </a:cubicBezTo>
                <a:cubicBezTo>
                  <a:pt x="4920086" y="1010823"/>
                  <a:pt x="4911619" y="1005532"/>
                  <a:pt x="4904740" y="995478"/>
                </a:cubicBezTo>
                <a:cubicBezTo>
                  <a:pt x="4914794" y="989128"/>
                  <a:pt x="4920086" y="979603"/>
                  <a:pt x="4920615" y="966903"/>
                </a:cubicBezTo>
                <a:lnTo>
                  <a:pt x="4952365" y="973253"/>
                </a:lnTo>
                <a:cubicBezTo>
                  <a:pt x="4947933" y="978015"/>
                  <a:pt x="4944891" y="982778"/>
                  <a:pt x="4943237" y="987540"/>
                </a:cubicBezTo>
                <a:cubicBezTo>
                  <a:pt x="4941583" y="992303"/>
                  <a:pt x="4939334" y="997065"/>
                  <a:pt x="4936490" y="1001828"/>
                </a:cubicBezTo>
                <a:lnTo>
                  <a:pt x="4949190" y="1011353"/>
                </a:lnTo>
                <a:cubicBezTo>
                  <a:pt x="4955540" y="1011353"/>
                  <a:pt x="4958715" y="1014528"/>
                  <a:pt x="4958715" y="1020877"/>
                </a:cubicBezTo>
                <a:cubicBezTo>
                  <a:pt x="4958450" y="1027294"/>
                  <a:pt x="4956598" y="1033512"/>
                  <a:pt x="4953159" y="1039531"/>
                </a:cubicBezTo>
                <a:cubicBezTo>
                  <a:pt x="4949719" y="1045550"/>
                  <a:pt x="4946280" y="1050974"/>
                  <a:pt x="4942840" y="1055803"/>
                </a:cubicBezTo>
                <a:cubicBezTo>
                  <a:pt x="4947801" y="1057126"/>
                  <a:pt x="4952960" y="1057655"/>
                  <a:pt x="4958318" y="1057390"/>
                </a:cubicBezTo>
                <a:cubicBezTo>
                  <a:pt x="4963676" y="1057126"/>
                  <a:pt x="4968042" y="1057655"/>
                  <a:pt x="4971415" y="1058978"/>
                </a:cubicBezTo>
                <a:cubicBezTo>
                  <a:pt x="4973730" y="1064269"/>
                  <a:pt x="4971481" y="1071148"/>
                  <a:pt x="4964668" y="1079615"/>
                </a:cubicBezTo>
                <a:cubicBezTo>
                  <a:pt x="4957855" y="1088082"/>
                  <a:pt x="4951638" y="1094961"/>
                  <a:pt x="4946015" y="1100253"/>
                </a:cubicBezTo>
                <a:cubicBezTo>
                  <a:pt x="4945883" y="1106867"/>
                  <a:pt x="4944560" y="1112688"/>
                  <a:pt x="4942046" y="1117715"/>
                </a:cubicBezTo>
                <a:cubicBezTo>
                  <a:pt x="4939533" y="1122742"/>
                  <a:pt x="4936622" y="1125388"/>
                  <a:pt x="4933315" y="1125653"/>
                </a:cubicBezTo>
                <a:lnTo>
                  <a:pt x="4917440" y="1147878"/>
                </a:lnTo>
                <a:lnTo>
                  <a:pt x="4917440" y="1176453"/>
                </a:lnTo>
                <a:lnTo>
                  <a:pt x="4926965" y="1166928"/>
                </a:lnTo>
                <a:lnTo>
                  <a:pt x="4939665" y="1141528"/>
                </a:lnTo>
                <a:cubicBezTo>
                  <a:pt x="4941385" y="1138353"/>
                  <a:pt x="4943502" y="1135971"/>
                  <a:pt x="4946015" y="1134384"/>
                </a:cubicBezTo>
                <a:cubicBezTo>
                  <a:pt x="4948529" y="1132796"/>
                  <a:pt x="4950645" y="1132003"/>
                  <a:pt x="4952365" y="1132003"/>
                </a:cubicBezTo>
                <a:cubicBezTo>
                  <a:pt x="4952100" y="1133789"/>
                  <a:pt x="4951042" y="1136567"/>
                  <a:pt x="4949190" y="1140337"/>
                </a:cubicBezTo>
                <a:cubicBezTo>
                  <a:pt x="4947338" y="1144108"/>
                  <a:pt x="4946280" y="1147679"/>
                  <a:pt x="4946015" y="1151053"/>
                </a:cubicBezTo>
                <a:cubicBezTo>
                  <a:pt x="4949719" y="1159652"/>
                  <a:pt x="4945486" y="1170235"/>
                  <a:pt x="4933315" y="1182803"/>
                </a:cubicBezTo>
                <a:cubicBezTo>
                  <a:pt x="4921144" y="1195370"/>
                  <a:pt x="4916911" y="1205954"/>
                  <a:pt x="4920615" y="1214553"/>
                </a:cubicBezTo>
                <a:lnTo>
                  <a:pt x="4907915" y="1236778"/>
                </a:lnTo>
                <a:cubicBezTo>
                  <a:pt x="4907386" y="1243657"/>
                  <a:pt x="4905269" y="1252124"/>
                  <a:pt x="4901565" y="1262178"/>
                </a:cubicBezTo>
                <a:cubicBezTo>
                  <a:pt x="4908312" y="1254240"/>
                  <a:pt x="4914662" y="1245509"/>
                  <a:pt x="4920615" y="1235984"/>
                </a:cubicBezTo>
                <a:cubicBezTo>
                  <a:pt x="4926568" y="1226459"/>
                  <a:pt x="4929743" y="1216141"/>
                  <a:pt x="4930140" y="1205028"/>
                </a:cubicBezTo>
                <a:lnTo>
                  <a:pt x="4945385" y="1210745"/>
                </a:lnTo>
                <a:lnTo>
                  <a:pt x="4966970" y="1172826"/>
                </a:lnTo>
                <a:cubicBezTo>
                  <a:pt x="4974180" y="1164690"/>
                  <a:pt x="4979604" y="1156355"/>
                  <a:pt x="4983242" y="1147822"/>
                </a:cubicBezTo>
                <a:cubicBezTo>
                  <a:pt x="4986880" y="1139289"/>
                  <a:pt x="4993098" y="1131749"/>
                  <a:pt x="5001895" y="1125201"/>
                </a:cubicBezTo>
                <a:cubicBezTo>
                  <a:pt x="5002027" y="1120239"/>
                  <a:pt x="5003350" y="1115080"/>
                  <a:pt x="5005864" y="1109723"/>
                </a:cubicBezTo>
                <a:cubicBezTo>
                  <a:pt x="5008377" y="1104365"/>
                  <a:pt x="5011288" y="1099999"/>
                  <a:pt x="5014595" y="1096626"/>
                </a:cubicBezTo>
                <a:lnTo>
                  <a:pt x="5027295" y="1074401"/>
                </a:lnTo>
                <a:cubicBezTo>
                  <a:pt x="5030735" y="1071159"/>
                  <a:pt x="5034968" y="1068910"/>
                  <a:pt x="5039995" y="1067654"/>
                </a:cubicBezTo>
                <a:cubicBezTo>
                  <a:pt x="5045022" y="1066397"/>
                  <a:pt x="5049256" y="1066529"/>
                  <a:pt x="5052695" y="1068051"/>
                </a:cubicBezTo>
                <a:cubicBezTo>
                  <a:pt x="5054283" y="1075790"/>
                  <a:pt x="5048726" y="1092855"/>
                  <a:pt x="5036026" y="1119247"/>
                </a:cubicBezTo>
                <a:cubicBezTo>
                  <a:pt x="5023326" y="1145640"/>
                  <a:pt x="5013008" y="1163499"/>
                  <a:pt x="5005070" y="1172826"/>
                </a:cubicBezTo>
                <a:lnTo>
                  <a:pt x="5008245" y="1172826"/>
                </a:lnTo>
                <a:cubicBezTo>
                  <a:pt x="5012941" y="1177456"/>
                  <a:pt x="5015455" y="1181689"/>
                  <a:pt x="5015786" y="1185525"/>
                </a:cubicBezTo>
                <a:cubicBezTo>
                  <a:pt x="5016116" y="1189362"/>
                  <a:pt x="5014661" y="1193595"/>
                  <a:pt x="5011420" y="1198226"/>
                </a:cubicBezTo>
                <a:cubicBezTo>
                  <a:pt x="5007451" y="1222302"/>
                  <a:pt x="5000308" y="1247174"/>
                  <a:pt x="4989989" y="1272838"/>
                </a:cubicBezTo>
                <a:cubicBezTo>
                  <a:pt x="4979670" y="1298502"/>
                  <a:pt x="4970939" y="1323373"/>
                  <a:pt x="4963795" y="1347451"/>
                </a:cubicBezTo>
                <a:cubicBezTo>
                  <a:pt x="4966772" y="1351882"/>
                  <a:pt x="4967168" y="1354925"/>
                  <a:pt x="4964986" y="1356578"/>
                </a:cubicBezTo>
                <a:cubicBezTo>
                  <a:pt x="4962803" y="1358232"/>
                  <a:pt x="4959231" y="1360481"/>
                  <a:pt x="4954270" y="1363326"/>
                </a:cubicBezTo>
                <a:cubicBezTo>
                  <a:pt x="4954006" y="1366633"/>
                  <a:pt x="4953741" y="1369543"/>
                  <a:pt x="4953476" y="1372057"/>
                </a:cubicBezTo>
                <a:cubicBezTo>
                  <a:pt x="4953212" y="1374570"/>
                  <a:pt x="4954535" y="1375893"/>
                  <a:pt x="4957445" y="1376025"/>
                </a:cubicBezTo>
                <a:cubicBezTo>
                  <a:pt x="4955130" y="1381251"/>
                  <a:pt x="4951823" y="1387469"/>
                  <a:pt x="4947523" y="1394679"/>
                </a:cubicBezTo>
                <a:cubicBezTo>
                  <a:pt x="4943224" y="1401889"/>
                  <a:pt x="4942298" y="1407312"/>
                  <a:pt x="4944745" y="1410950"/>
                </a:cubicBezTo>
                <a:lnTo>
                  <a:pt x="4963795" y="1391900"/>
                </a:lnTo>
                <a:cubicBezTo>
                  <a:pt x="4967102" y="1388726"/>
                  <a:pt x="4969219" y="1385550"/>
                  <a:pt x="4970145" y="1382376"/>
                </a:cubicBezTo>
                <a:cubicBezTo>
                  <a:pt x="4971071" y="1379201"/>
                  <a:pt x="4970013" y="1376025"/>
                  <a:pt x="4966970" y="1372850"/>
                </a:cubicBezTo>
                <a:cubicBezTo>
                  <a:pt x="4970343" y="1369477"/>
                  <a:pt x="4973915" y="1365112"/>
                  <a:pt x="4977686" y="1359754"/>
                </a:cubicBezTo>
                <a:cubicBezTo>
                  <a:pt x="4981456" y="1354396"/>
                  <a:pt x="4984234" y="1349237"/>
                  <a:pt x="4986020" y="1344276"/>
                </a:cubicBezTo>
                <a:lnTo>
                  <a:pt x="5011420" y="1287126"/>
                </a:lnTo>
                <a:lnTo>
                  <a:pt x="5030470" y="1271250"/>
                </a:lnTo>
                <a:cubicBezTo>
                  <a:pt x="5033910" y="1267943"/>
                  <a:pt x="5036556" y="1264239"/>
                  <a:pt x="5038408" y="1260138"/>
                </a:cubicBezTo>
                <a:cubicBezTo>
                  <a:pt x="5040260" y="1256037"/>
                  <a:pt x="5039730" y="1252333"/>
                  <a:pt x="5036820" y="1249026"/>
                </a:cubicBezTo>
                <a:lnTo>
                  <a:pt x="5049520" y="1223625"/>
                </a:lnTo>
                <a:cubicBezTo>
                  <a:pt x="5047932" y="1213042"/>
                  <a:pt x="5051108" y="1204046"/>
                  <a:pt x="5059045" y="1196638"/>
                </a:cubicBezTo>
                <a:cubicBezTo>
                  <a:pt x="5066982" y="1189230"/>
                  <a:pt x="5070158" y="1180234"/>
                  <a:pt x="5068570" y="1169651"/>
                </a:cubicBezTo>
                <a:lnTo>
                  <a:pt x="5109845" y="1134726"/>
                </a:lnTo>
                <a:cubicBezTo>
                  <a:pt x="5117782" y="1143589"/>
                  <a:pt x="5121751" y="1149674"/>
                  <a:pt x="5121751" y="1152982"/>
                </a:cubicBezTo>
                <a:cubicBezTo>
                  <a:pt x="5121751" y="1156289"/>
                  <a:pt x="5117782" y="1160787"/>
                  <a:pt x="5109845" y="1166475"/>
                </a:cubicBezTo>
                <a:cubicBezTo>
                  <a:pt x="5115864" y="1175405"/>
                  <a:pt x="5115732" y="1182152"/>
                  <a:pt x="5109448" y="1186716"/>
                </a:cubicBezTo>
                <a:cubicBezTo>
                  <a:pt x="5103164" y="1191280"/>
                  <a:pt x="5102238" y="1197233"/>
                  <a:pt x="5106670" y="1204576"/>
                </a:cubicBezTo>
                <a:cubicBezTo>
                  <a:pt x="5101048" y="1212844"/>
                  <a:pt x="5094830" y="1226470"/>
                  <a:pt x="5088017" y="1245454"/>
                </a:cubicBezTo>
                <a:cubicBezTo>
                  <a:pt x="5081204" y="1264438"/>
                  <a:pt x="5078955" y="1277270"/>
                  <a:pt x="5081270" y="1283950"/>
                </a:cubicBezTo>
                <a:lnTo>
                  <a:pt x="5055870" y="1344276"/>
                </a:lnTo>
                <a:cubicBezTo>
                  <a:pt x="5062485" y="1352345"/>
                  <a:pt x="5065924" y="1360812"/>
                  <a:pt x="5066189" y="1369676"/>
                </a:cubicBezTo>
                <a:cubicBezTo>
                  <a:pt x="5066453" y="1378539"/>
                  <a:pt x="5061955" y="1387006"/>
                  <a:pt x="5052695" y="1395076"/>
                </a:cubicBezTo>
                <a:cubicBezTo>
                  <a:pt x="5049520" y="1408172"/>
                  <a:pt x="5044758" y="1421666"/>
                  <a:pt x="5038408" y="1435557"/>
                </a:cubicBezTo>
                <a:cubicBezTo>
                  <a:pt x="5032058" y="1449448"/>
                  <a:pt x="5024120" y="1461354"/>
                  <a:pt x="5014595" y="1471275"/>
                </a:cubicBezTo>
                <a:lnTo>
                  <a:pt x="5024120" y="1496676"/>
                </a:lnTo>
                <a:lnTo>
                  <a:pt x="5001895" y="1512551"/>
                </a:lnTo>
                <a:lnTo>
                  <a:pt x="5001895" y="1547476"/>
                </a:lnTo>
                <a:cubicBezTo>
                  <a:pt x="4997728" y="1553958"/>
                  <a:pt x="4994950" y="1560043"/>
                  <a:pt x="4993561" y="1565732"/>
                </a:cubicBezTo>
                <a:cubicBezTo>
                  <a:pt x="4992172" y="1571421"/>
                  <a:pt x="4988600" y="1575918"/>
                  <a:pt x="4982845" y="1579226"/>
                </a:cubicBezTo>
                <a:cubicBezTo>
                  <a:pt x="4981390" y="1582863"/>
                  <a:pt x="4981125" y="1587494"/>
                  <a:pt x="4982051" y="1593116"/>
                </a:cubicBezTo>
                <a:cubicBezTo>
                  <a:pt x="4982977" y="1598739"/>
                  <a:pt x="4984300" y="1602575"/>
                  <a:pt x="4986020" y="1604625"/>
                </a:cubicBezTo>
                <a:cubicBezTo>
                  <a:pt x="4987806" y="1607602"/>
                  <a:pt x="4989790" y="1608793"/>
                  <a:pt x="4991973" y="1608197"/>
                </a:cubicBezTo>
                <a:cubicBezTo>
                  <a:pt x="4994156" y="1607602"/>
                  <a:pt x="4995346" y="1606412"/>
                  <a:pt x="4995545" y="1604625"/>
                </a:cubicBezTo>
                <a:cubicBezTo>
                  <a:pt x="4989063" y="1595101"/>
                  <a:pt x="4990121" y="1587163"/>
                  <a:pt x="4998720" y="1580813"/>
                </a:cubicBezTo>
                <a:cubicBezTo>
                  <a:pt x="5007319" y="1574463"/>
                  <a:pt x="5014727" y="1569701"/>
                  <a:pt x="5020945" y="1566525"/>
                </a:cubicBezTo>
                <a:lnTo>
                  <a:pt x="5020945" y="1518900"/>
                </a:lnTo>
                <a:lnTo>
                  <a:pt x="5024120" y="1518900"/>
                </a:lnTo>
                <a:cubicBezTo>
                  <a:pt x="5025906" y="1515593"/>
                  <a:pt x="5027097" y="1511889"/>
                  <a:pt x="5027692" y="1507788"/>
                </a:cubicBezTo>
                <a:cubicBezTo>
                  <a:pt x="5028287" y="1503687"/>
                  <a:pt x="5027097" y="1499983"/>
                  <a:pt x="5024120" y="1496676"/>
                </a:cubicBezTo>
                <a:cubicBezTo>
                  <a:pt x="5032984" y="1488407"/>
                  <a:pt x="5039863" y="1479544"/>
                  <a:pt x="5044758" y="1470085"/>
                </a:cubicBezTo>
                <a:cubicBezTo>
                  <a:pt x="5049652" y="1460626"/>
                  <a:pt x="5056532" y="1452556"/>
                  <a:pt x="5065395" y="1445875"/>
                </a:cubicBezTo>
                <a:cubicBezTo>
                  <a:pt x="5054944" y="1435623"/>
                  <a:pt x="5052034" y="1428347"/>
                  <a:pt x="5056664" y="1424048"/>
                </a:cubicBezTo>
                <a:cubicBezTo>
                  <a:pt x="5061294" y="1419748"/>
                  <a:pt x="5069496" y="1413266"/>
                  <a:pt x="5081270" y="1404600"/>
                </a:cubicBezTo>
                <a:cubicBezTo>
                  <a:pt x="5088480" y="1396068"/>
                  <a:pt x="5093904" y="1380590"/>
                  <a:pt x="5097542" y="1358166"/>
                </a:cubicBezTo>
                <a:cubicBezTo>
                  <a:pt x="5101180" y="1335743"/>
                  <a:pt x="5107398" y="1319471"/>
                  <a:pt x="5116195" y="1309350"/>
                </a:cubicBezTo>
                <a:cubicBezTo>
                  <a:pt x="5119436" y="1307895"/>
                  <a:pt x="5122479" y="1307631"/>
                  <a:pt x="5125323" y="1308557"/>
                </a:cubicBezTo>
                <a:cubicBezTo>
                  <a:pt x="5128168" y="1309483"/>
                  <a:pt x="5130416" y="1310806"/>
                  <a:pt x="5132070" y="1312526"/>
                </a:cubicBezTo>
                <a:cubicBezTo>
                  <a:pt x="5139280" y="1321257"/>
                  <a:pt x="5140735" y="1331575"/>
                  <a:pt x="5136436" y="1343482"/>
                </a:cubicBezTo>
                <a:cubicBezTo>
                  <a:pt x="5132136" y="1355388"/>
                  <a:pt x="5126448" y="1364119"/>
                  <a:pt x="5119370" y="1369676"/>
                </a:cubicBezTo>
                <a:cubicBezTo>
                  <a:pt x="5111829" y="1390115"/>
                  <a:pt x="5105480" y="1409562"/>
                  <a:pt x="5100320" y="1428016"/>
                </a:cubicBezTo>
                <a:cubicBezTo>
                  <a:pt x="5095161" y="1446471"/>
                  <a:pt x="5088811" y="1465124"/>
                  <a:pt x="5081270" y="1483976"/>
                </a:cubicBezTo>
                <a:cubicBezTo>
                  <a:pt x="5084180" y="1487018"/>
                  <a:pt x="5084710" y="1489664"/>
                  <a:pt x="5082858" y="1491913"/>
                </a:cubicBezTo>
                <a:cubicBezTo>
                  <a:pt x="5081005" y="1494162"/>
                  <a:pt x="5078360" y="1496808"/>
                  <a:pt x="5074920" y="1499851"/>
                </a:cubicBezTo>
                <a:cubicBezTo>
                  <a:pt x="5071877" y="1503092"/>
                  <a:pt x="5070819" y="1506134"/>
                  <a:pt x="5071745" y="1508979"/>
                </a:cubicBezTo>
                <a:cubicBezTo>
                  <a:pt x="5072671" y="1511823"/>
                  <a:pt x="5074788" y="1514072"/>
                  <a:pt x="5078095" y="1515726"/>
                </a:cubicBezTo>
                <a:cubicBezTo>
                  <a:pt x="5073134" y="1520620"/>
                  <a:pt x="5068768" y="1525912"/>
                  <a:pt x="5064998" y="1531601"/>
                </a:cubicBezTo>
                <a:cubicBezTo>
                  <a:pt x="5061228" y="1537289"/>
                  <a:pt x="5059244" y="1542581"/>
                  <a:pt x="5059045" y="1547476"/>
                </a:cubicBezTo>
                <a:lnTo>
                  <a:pt x="5046345" y="1569701"/>
                </a:lnTo>
                <a:cubicBezTo>
                  <a:pt x="5050975" y="1576183"/>
                  <a:pt x="5052827" y="1582268"/>
                  <a:pt x="5051901" y="1587957"/>
                </a:cubicBezTo>
                <a:cubicBezTo>
                  <a:pt x="5050975" y="1593645"/>
                  <a:pt x="5048065" y="1598143"/>
                  <a:pt x="5043170" y="1601451"/>
                </a:cubicBezTo>
                <a:cubicBezTo>
                  <a:pt x="5053952" y="1600657"/>
                  <a:pt x="5068107" y="1599863"/>
                  <a:pt x="5085636" y="1599069"/>
                </a:cubicBezTo>
                <a:cubicBezTo>
                  <a:pt x="5103164" y="1598276"/>
                  <a:pt x="5116526" y="1602244"/>
                  <a:pt x="5125720" y="1610976"/>
                </a:cubicBezTo>
                <a:cubicBezTo>
                  <a:pt x="5130483" y="1617656"/>
                  <a:pt x="5132864" y="1624139"/>
                  <a:pt x="5132864" y="1630422"/>
                </a:cubicBezTo>
                <a:cubicBezTo>
                  <a:pt x="5132864" y="1636706"/>
                  <a:pt x="5130483" y="1640807"/>
                  <a:pt x="5125720" y="1642726"/>
                </a:cubicBezTo>
                <a:cubicBezTo>
                  <a:pt x="5125389" y="1644578"/>
                  <a:pt x="5124463" y="1647224"/>
                  <a:pt x="5122942" y="1650663"/>
                </a:cubicBezTo>
                <a:cubicBezTo>
                  <a:pt x="5121421" y="1654103"/>
                  <a:pt x="5121288" y="1656748"/>
                  <a:pt x="5122545" y="1658601"/>
                </a:cubicBezTo>
                <a:lnTo>
                  <a:pt x="5132070" y="1652251"/>
                </a:lnTo>
                <a:lnTo>
                  <a:pt x="5173345" y="1620501"/>
                </a:lnTo>
                <a:lnTo>
                  <a:pt x="5179695" y="1598276"/>
                </a:lnTo>
                <a:cubicBezTo>
                  <a:pt x="5176785" y="1593844"/>
                  <a:pt x="5176255" y="1590801"/>
                  <a:pt x="5178108" y="1589147"/>
                </a:cubicBezTo>
                <a:cubicBezTo>
                  <a:pt x="5179960" y="1587494"/>
                  <a:pt x="5182606" y="1585245"/>
                  <a:pt x="5186045" y="1582401"/>
                </a:cubicBezTo>
                <a:cubicBezTo>
                  <a:pt x="5187500" y="1579292"/>
                  <a:pt x="5187765" y="1576778"/>
                  <a:pt x="5186839" y="1574860"/>
                </a:cubicBezTo>
                <a:cubicBezTo>
                  <a:pt x="5185913" y="1572942"/>
                  <a:pt x="5184590" y="1571222"/>
                  <a:pt x="5182870" y="1569701"/>
                </a:cubicBezTo>
                <a:cubicBezTo>
                  <a:pt x="5192130" y="1559911"/>
                  <a:pt x="5200597" y="1549328"/>
                  <a:pt x="5208270" y="1537950"/>
                </a:cubicBezTo>
                <a:cubicBezTo>
                  <a:pt x="5215943" y="1526574"/>
                  <a:pt x="5224410" y="1515990"/>
                  <a:pt x="5233670" y="1506201"/>
                </a:cubicBezTo>
                <a:cubicBezTo>
                  <a:pt x="5236977" y="1491582"/>
                  <a:pt x="5243063" y="1477956"/>
                  <a:pt x="5251926" y="1465322"/>
                </a:cubicBezTo>
                <a:cubicBezTo>
                  <a:pt x="5260790" y="1452688"/>
                  <a:pt x="5271638" y="1443031"/>
                  <a:pt x="5284470" y="1436351"/>
                </a:cubicBezTo>
                <a:lnTo>
                  <a:pt x="5281295" y="1420475"/>
                </a:lnTo>
                <a:cubicBezTo>
                  <a:pt x="5279840" y="1415647"/>
                  <a:pt x="5280369" y="1411017"/>
                  <a:pt x="5282883" y="1406585"/>
                </a:cubicBezTo>
                <a:cubicBezTo>
                  <a:pt x="5285396" y="1402153"/>
                  <a:pt x="5289100" y="1398316"/>
                  <a:pt x="5293995" y="1395076"/>
                </a:cubicBezTo>
                <a:cubicBezTo>
                  <a:pt x="5300345" y="1381846"/>
                  <a:pt x="5306695" y="1379730"/>
                  <a:pt x="5313045" y="1388726"/>
                </a:cubicBezTo>
                <a:cubicBezTo>
                  <a:pt x="5319726" y="1394877"/>
                  <a:pt x="5323827" y="1400830"/>
                  <a:pt x="5325348" y="1406585"/>
                </a:cubicBezTo>
                <a:cubicBezTo>
                  <a:pt x="5326870" y="1412339"/>
                  <a:pt x="5323827" y="1419086"/>
                  <a:pt x="5316220" y="1426826"/>
                </a:cubicBezTo>
                <a:cubicBezTo>
                  <a:pt x="5310068" y="1432580"/>
                  <a:pt x="5302528" y="1442502"/>
                  <a:pt x="5293598" y="1456591"/>
                </a:cubicBezTo>
                <a:cubicBezTo>
                  <a:pt x="5284668" y="1470680"/>
                  <a:pt x="5282684" y="1482983"/>
                  <a:pt x="5287645" y="1493500"/>
                </a:cubicBezTo>
                <a:cubicBezTo>
                  <a:pt x="5285859" y="1503092"/>
                  <a:pt x="5281494" y="1518040"/>
                  <a:pt x="5274548" y="1538348"/>
                </a:cubicBezTo>
                <a:cubicBezTo>
                  <a:pt x="5267603" y="1558654"/>
                  <a:pt x="5259268" y="1574397"/>
                  <a:pt x="5249545" y="1585575"/>
                </a:cubicBezTo>
                <a:cubicBezTo>
                  <a:pt x="5253977" y="1590338"/>
                  <a:pt x="5255432" y="1594307"/>
                  <a:pt x="5253911" y="1597482"/>
                </a:cubicBezTo>
                <a:cubicBezTo>
                  <a:pt x="5252389" y="1600657"/>
                  <a:pt x="5249876" y="1603038"/>
                  <a:pt x="5246370" y="1604625"/>
                </a:cubicBezTo>
                <a:cubicBezTo>
                  <a:pt x="5241277" y="1610380"/>
                  <a:pt x="5241938" y="1618715"/>
                  <a:pt x="5248354" y="1629628"/>
                </a:cubicBezTo>
                <a:cubicBezTo>
                  <a:pt x="5254771" y="1640543"/>
                  <a:pt x="5259401" y="1648083"/>
                  <a:pt x="5262245" y="1652251"/>
                </a:cubicBezTo>
                <a:cubicBezTo>
                  <a:pt x="5255168" y="1662437"/>
                  <a:pt x="5243923" y="1684133"/>
                  <a:pt x="5228511" y="1717338"/>
                </a:cubicBezTo>
                <a:cubicBezTo>
                  <a:pt x="5213099" y="1750543"/>
                  <a:pt x="5207410" y="1772239"/>
                  <a:pt x="5211445" y="1782426"/>
                </a:cubicBezTo>
                <a:lnTo>
                  <a:pt x="5186045" y="1804651"/>
                </a:lnTo>
                <a:cubicBezTo>
                  <a:pt x="5181216" y="1814043"/>
                  <a:pt x="5176586" y="1823039"/>
                  <a:pt x="5172154" y="1831638"/>
                </a:cubicBezTo>
                <a:cubicBezTo>
                  <a:pt x="5167723" y="1840237"/>
                  <a:pt x="5163886" y="1849233"/>
                  <a:pt x="5160645" y="1858625"/>
                </a:cubicBezTo>
                <a:lnTo>
                  <a:pt x="5163820" y="1868150"/>
                </a:lnTo>
                <a:cubicBezTo>
                  <a:pt x="5173940" y="1865901"/>
                  <a:pt x="5181481" y="1856905"/>
                  <a:pt x="5186442" y="1841163"/>
                </a:cubicBezTo>
                <a:cubicBezTo>
                  <a:pt x="5191403" y="1825421"/>
                  <a:pt x="5199737" y="1816425"/>
                  <a:pt x="5211445" y="1814176"/>
                </a:cubicBezTo>
                <a:lnTo>
                  <a:pt x="5218699" y="1812103"/>
                </a:lnTo>
                <a:lnTo>
                  <a:pt x="5223571" y="1803497"/>
                </a:lnTo>
                <a:lnTo>
                  <a:pt x="5211445" y="1798301"/>
                </a:lnTo>
                <a:lnTo>
                  <a:pt x="5220970" y="1791951"/>
                </a:lnTo>
                <a:lnTo>
                  <a:pt x="5230826" y="1790679"/>
                </a:lnTo>
                <a:lnTo>
                  <a:pt x="5235734" y="1782009"/>
                </a:lnTo>
                <a:lnTo>
                  <a:pt x="5265186" y="1737830"/>
                </a:lnTo>
                <a:lnTo>
                  <a:pt x="5240020" y="1722100"/>
                </a:lnTo>
                <a:cubicBezTo>
                  <a:pt x="5250074" y="1715751"/>
                  <a:pt x="5255366" y="1706226"/>
                  <a:pt x="5255895" y="1693526"/>
                </a:cubicBezTo>
                <a:lnTo>
                  <a:pt x="5274247" y="1697196"/>
                </a:lnTo>
                <a:lnTo>
                  <a:pt x="5307965" y="1645087"/>
                </a:lnTo>
                <a:cubicBezTo>
                  <a:pt x="5308560" y="1636819"/>
                  <a:pt x="5312926" y="1622399"/>
                  <a:pt x="5321062" y="1601827"/>
                </a:cubicBezTo>
                <a:cubicBezTo>
                  <a:pt x="5329198" y="1581256"/>
                  <a:pt x="5337532" y="1566043"/>
                  <a:pt x="5346065" y="1556187"/>
                </a:cubicBezTo>
                <a:cubicBezTo>
                  <a:pt x="5346065" y="1544016"/>
                  <a:pt x="5352415" y="1533433"/>
                  <a:pt x="5365115" y="1524436"/>
                </a:cubicBezTo>
                <a:cubicBezTo>
                  <a:pt x="5360882" y="1518087"/>
                  <a:pt x="5360617" y="1512530"/>
                  <a:pt x="5364321" y="1507768"/>
                </a:cubicBezTo>
                <a:cubicBezTo>
                  <a:pt x="5368025" y="1503005"/>
                  <a:pt x="5372523" y="1499037"/>
                  <a:pt x="5377815" y="1495862"/>
                </a:cubicBezTo>
                <a:lnTo>
                  <a:pt x="5495290" y="1289487"/>
                </a:lnTo>
                <a:cubicBezTo>
                  <a:pt x="5502500" y="1281351"/>
                  <a:pt x="5507924" y="1273016"/>
                  <a:pt x="5511562" y="1264484"/>
                </a:cubicBezTo>
                <a:cubicBezTo>
                  <a:pt x="5515200" y="1255951"/>
                  <a:pt x="5521418" y="1248410"/>
                  <a:pt x="5530215" y="1241862"/>
                </a:cubicBezTo>
                <a:cubicBezTo>
                  <a:pt x="5530347" y="1236901"/>
                  <a:pt x="5531670" y="1231741"/>
                  <a:pt x="5534184" y="1226384"/>
                </a:cubicBezTo>
                <a:cubicBezTo>
                  <a:pt x="5536697" y="1221026"/>
                  <a:pt x="5539608" y="1216660"/>
                  <a:pt x="5542915" y="1213287"/>
                </a:cubicBezTo>
                <a:lnTo>
                  <a:pt x="5555615" y="1191062"/>
                </a:lnTo>
                <a:cubicBezTo>
                  <a:pt x="5559055" y="1187821"/>
                  <a:pt x="5563288" y="1185572"/>
                  <a:pt x="5568315" y="1184315"/>
                </a:cubicBezTo>
                <a:cubicBezTo>
                  <a:pt x="5573342" y="1183058"/>
                  <a:pt x="5577576" y="1183190"/>
                  <a:pt x="5581015" y="1184712"/>
                </a:cubicBezTo>
                <a:cubicBezTo>
                  <a:pt x="5582603" y="1192451"/>
                  <a:pt x="5577046" y="1209516"/>
                  <a:pt x="5564346" y="1235909"/>
                </a:cubicBezTo>
                <a:cubicBezTo>
                  <a:pt x="5551646" y="1262301"/>
                  <a:pt x="5541328" y="1280160"/>
                  <a:pt x="5533390" y="1289487"/>
                </a:cubicBezTo>
                <a:lnTo>
                  <a:pt x="5536565" y="1289487"/>
                </a:lnTo>
                <a:cubicBezTo>
                  <a:pt x="5541261" y="1294117"/>
                  <a:pt x="5543775" y="1298350"/>
                  <a:pt x="5544106" y="1302186"/>
                </a:cubicBezTo>
                <a:cubicBezTo>
                  <a:pt x="5544436" y="1306023"/>
                  <a:pt x="5542981" y="1310256"/>
                  <a:pt x="5539740" y="1314887"/>
                </a:cubicBezTo>
                <a:cubicBezTo>
                  <a:pt x="5535771" y="1338964"/>
                  <a:pt x="5528628" y="1363835"/>
                  <a:pt x="5518309" y="1389500"/>
                </a:cubicBezTo>
                <a:cubicBezTo>
                  <a:pt x="5507990" y="1415164"/>
                  <a:pt x="5499259" y="1440035"/>
                  <a:pt x="5492115" y="1464112"/>
                </a:cubicBezTo>
                <a:cubicBezTo>
                  <a:pt x="5495092" y="1468543"/>
                  <a:pt x="5495488" y="1471586"/>
                  <a:pt x="5493306" y="1473240"/>
                </a:cubicBezTo>
                <a:cubicBezTo>
                  <a:pt x="5491123" y="1474894"/>
                  <a:pt x="5487551" y="1477143"/>
                  <a:pt x="5482590" y="1479987"/>
                </a:cubicBezTo>
                <a:cubicBezTo>
                  <a:pt x="5482326" y="1483294"/>
                  <a:pt x="5482061" y="1486204"/>
                  <a:pt x="5481796" y="1488718"/>
                </a:cubicBezTo>
                <a:cubicBezTo>
                  <a:pt x="5481532" y="1491231"/>
                  <a:pt x="5482855" y="1492554"/>
                  <a:pt x="5485765" y="1492687"/>
                </a:cubicBezTo>
                <a:cubicBezTo>
                  <a:pt x="5483450" y="1497912"/>
                  <a:pt x="5480143" y="1504130"/>
                  <a:pt x="5475843" y="1511340"/>
                </a:cubicBezTo>
                <a:cubicBezTo>
                  <a:pt x="5471544" y="1518550"/>
                  <a:pt x="5470618" y="1523974"/>
                  <a:pt x="5473065" y="1527612"/>
                </a:cubicBezTo>
                <a:lnTo>
                  <a:pt x="5492115" y="1508562"/>
                </a:lnTo>
                <a:cubicBezTo>
                  <a:pt x="5495422" y="1505387"/>
                  <a:pt x="5497539" y="1502212"/>
                  <a:pt x="5498465" y="1499037"/>
                </a:cubicBezTo>
                <a:cubicBezTo>
                  <a:pt x="5499391" y="1495862"/>
                  <a:pt x="5498333" y="1492687"/>
                  <a:pt x="5495290" y="1489512"/>
                </a:cubicBezTo>
                <a:cubicBezTo>
                  <a:pt x="5498663" y="1486138"/>
                  <a:pt x="5502235" y="1481773"/>
                  <a:pt x="5506006" y="1476415"/>
                </a:cubicBezTo>
                <a:cubicBezTo>
                  <a:pt x="5509776" y="1471057"/>
                  <a:pt x="5512554" y="1465898"/>
                  <a:pt x="5514340" y="1460937"/>
                </a:cubicBezTo>
                <a:lnTo>
                  <a:pt x="5539740" y="1403787"/>
                </a:lnTo>
                <a:lnTo>
                  <a:pt x="5558790" y="1387912"/>
                </a:lnTo>
                <a:cubicBezTo>
                  <a:pt x="5562230" y="1384604"/>
                  <a:pt x="5564876" y="1380901"/>
                  <a:pt x="5566728" y="1376799"/>
                </a:cubicBezTo>
                <a:cubicBezTo>
                  <a:pt x="5568580" y="1372698"/>
                  <a:pt x="5568050" y="1368994"/>
                  <a:pt x="5565140" y="1365687"/>
                </a:cubicBezTo>
                <a:lnTo>
                  <a:pt x="5577840" y="1340287"/>
                </a:lnTo>
                <a:cubicBezTo>
                  <a:pt x="5576252" y="1329703"/>
                  <a:pt x="5579428" y="1320708"/>
                  <a:pt x="5587365" y="1313299"/>
                </a:cubicBezTo>
                <a:cubicBezTo>
                  <a:pt x="5595302" y="1305891"/>
                  <a:pt x="5598478" y="1296895"/>
                  <a:pt x="5596890" y="1286312"/>
                </a:cubicBezTo>
                <a:lnTo>
                  <a:pt x="5638165" y="1251387"/>
                </a:lnTo>
                <a:cubicBezTo>
                  <a:pt x="5646102" y="1260250"/>
                  <a:pt x="5650071" y="1266336"/>
                  <a:pt x="5650071" y="1269643"/>
                </a:cubicBezTo>
                <a:cubicBezTo>
                  <a:pt x="5650071" y="1272950"/>
                  <a:pt x="5646102" y="1277448"/>
                  <a:pt x="5638165" y="1283137"/>
                </a:cubicBezTo>
                <a:cubicBezTo>
                  <a:pt x="5644184" y="1292066"/>
                  <a:pt x="5644052" y="1298813"/>
                  <a:pt x="5637768" y="1303377"/>
                </a:cubicBezTo>
                <a:cubicBezTo>
                  <a:pt x="5631484" y="1307942"/>
                  <a:pt x="5630558" y="1313895"/>
                  <a:pt x="5634990" y="1321237"/>
                </a:cubicBezTo>
                <a:cubicBezTo>
                  <a:pt x="5629368" y="1329505"/>
                  <a:pt x="5623150" y="1343131"/>
                  <a:pt x="5616337" y="1362115"/>
                </a:cubicBezTo>
                <a:cubicBezTo>
                  <a:pt x="5609524" y="1381099"/>
                  <a:pt x="5607275" y="1393931"/>
                  <a:pt x="5609590" y="1400612"/>
                </a:cubicBezTo>
                <a:lnTo>
                  <a:pt x="5584190" y="1460937"/>
                </a:lnTo>
                <a:cubicBezTo>
                  <a:pt x="5590805" y="1469007"/>
                  <a:pt x="5594244" y="1477473"/>
                  <a:pt x="5594509" y="1486337"/>
                </a:cubicBezTo>
                <a:cubicBezTo>
                  <a:pt x="5594773" y="1495200"/>
                  <a:pt x="5590275" y="1503667"/>
                  <a:pt x="5581015" y="1511737"/>
                </a:cubicBezTo>
                <a:cubicBezTo>
                  <a:pt x="5577840" y="1524833"/>
                  <a:pt x="5573078" y="1538328"/>
                  <a:pt x="5566728" y="1552218"/>
                </a:cubicBezTo>
                <a:cubicBezTo>
                  <a:pt x="5560378" y="1566109"/>
                  <a:pt x="5552440" y="1578015"/>
                  <a:pt x="5542915" y="1587937"/>
                </a:cubicBezTo>
                <a:lnTo>
                  <a:pt x="5552440" y="1613337"/>
                </a:lnTo>
                <a:lnTo>
                  <a:pt x="5530215" y="1629212"/>
                </a:lnTo>
                <a:lnTo>
                  <a:pt x="5530215" y="1664137"/>
                </a:lnTo>
                <a:cubicBezTo>
                  <a:pt x="5526048" y="1670619"/>
                  <a:pt x="5523270" y="1676704"/>
                  <a:pt x="5521881" y="1682393"/>
                </a:cubicBezTo>
                <a:cubicBezTo>
                  <a:pt x="5520492" y="1688082"/>
                  <a:pt x="5516920" y="1692580"/>
                  <a:pt x="5511165" y="1695887"/>
                </a:cubicBezTo>
                <a:cubicBezTo>
                  <a:pt x="5509710" y="1699525"/>
                  <a:pt x="5509445" y="1704155"/>
                  <a:pt x="5510371" y="1709777"/>
                </a:cubicBezTo>
                <a:cubicBezTo>
                  <a:pt x="5511297" y="1715400"/>
                  <a:pt x="5512620" y="1719236"/>
                  <a:pt x="5514340" y="1721287"/>
                </a:cubicBezTo>
                <a:cubicBezTo>
                  <a:pt x="5516126" y="1724263"/>
                  <a:pt x="5518110" y="1725454"/>
                  <a:pt x="5520293" y="1724858"/>
                </a:cubicBezTo>
                <a:cubicBezTo>
                  <a:pt x="5522476" y="1724263"/>
                  <a:pt x="5523666" y="1723073"/>
                  <a:pt x="5523865" y="1721287"/>
                </a:cubicBezTo>
                <a:cubicBezTo>
                  <a:pt x="5517383" y="1711762"/>
                  <a:pt x="5518441" y="1703824"/>
                  <a:pt x="5527040" y="1697474"/>
                </a:cubicBezTo>
                <a:cubicBezTo>
                  <a:pt x="5535639" y="1691124"/>
                  <a:pt x="5543047" y="1686362"/>
                  <a:pt x="5549265" y="1683187"/>
                </a:cubicBezTo>
                <a:lnTo>
                  <a:pt x="5549265" y="1635562"/>
                </a:lnTo>
                <a:lnTo>
                  <a:pt x="5552440" y="1635562"/>
                </a:lnTo>
                <a:cubicBezTo>
                  <a:pt x="5554226" y="1632254"/>
                  <a:pt x="5555417" y="1628551"/>
                  <a:pt x="5556012" y="1624449"/>
                </a:cubicBezTo>
                <a:cubicBezTo>
                  <a:pt x="5556607" y="1620348"/>
                  <a:pt x="5555417" y="1616644"/>
                  <a:pt x="5552440" y="1613337"/>
                </a:cubicBezTo>
                <a:cubicBezTo>
                  <a:pt x="5561304" y="1605069"/>
                  <a:pt x="5568183" y="1596205"/>
                  <a:pt x="5573078" y="1586746"/>
                </a:cubicBezTo>
                <a:cubicBezTo>
                  <a:pt x="5577972" y="1577287"/>
                  <a:pt x="5584852" y="1569218"/>
                  <a:pt x="5593715" y="1562537"/>
                </a:cubicBezTo>
                <a:cubicBezTo>
                  <a:pt x="5583264" y="1552284"/>
                  <a:pt x="5580354" y="1545008"/>
                  <a:pt x="5584984" y="1540709"/>
                </a:cubicBezTo>
                <a:cubicBezTo>
                  <a:pt x="5589614" y="1536409"/>
                  <a:pt x="5597816" y="1529927"/>
                  <a:pt x="5609590" y="1521262"/>
                </a:cubicBezTo>
                <a:cubicBezTo>
                  <a:pt x="5616800" y="1512729"/>
                  <a:pt x="5622224" y="1497251"/>
                  <a:pt x="5625862" y="1474827"/>
                </a:cubicBezTo>
                <a:cubicBezTo>
                  <a:pt x="5629500" y="1452404"/>
                  <a:pt x="5635718" y="1436132"/>
                  <a:pt x="5644515" y="1426012"/>
                </a:cubicBezTo>
                <a:cubicBezTo>
                  <a:pt x="5647756" y="1424556"/>
                  <a:pt x="5650799" y="1424292"/>
                  <a:pt x="5653643" y="1425218"/>
                </a:cubicBezTo>
                <a:cubicBezTo>
                  <a:pt x="5656488" y="1426144"/>
                  <a:pt x="5658736" y="1427467"/>
                  <a:pt x="5660390" y="1429187"/>
                </a:cubicBezTo>
                <a:cubicBezTo>
                  <a:pt x="5667600" y="1437918"/>
                  <a:pt x="5669055" y="1448237"/>
                  <a:pt x="5664756" y="1460143"/>
                </a:cubicBezTo>
                <a:cubicBezTo>
                  <a:pt x="5660456" y="1472049"/>
                  <a:pt x="5654768" y="1480780"/>
                  <a:pt x="5647690" y="1486337"/>
                </a:cubicBezTo>
                <a:cubicBezTo>
                  <a:pt x="5640149" y="1506776"/>
                  <a:pt x="5633800" y="1526223"/>
                  <a:pt x="5628640" y="1544677"/>
                </a:cubicBezTo>
                <a:cubicBezTo>
                  <a:pt x="5623481" y="1563132"/>
                  <a:pt x="5617131" y="1581785"/>
                  <a:pt x="5609590" y="1600637"/>
                </a:cubicBezTo>
                <a:cubicBezTo>
                  <a:pt x="5612500" y="1603679"/>
                  <a:pt x="5613030" y="1606325"/>
                  <a:pt x="5611178" y="1608574"/>
                </a:cubicBezTo>
                <a:cubicBezTo>
                  <a:pt x="5609325" y="1610823"/>
                  <a:pt x="5606680" y="1613469"/>
                  <a:pt x="5603240" y="1616512"/>
                </a:cubicBezTo>
                <a:cubicBezTo>
                  <a:pt x="5600197" y="1619753"/>
                  <a:pt x="5599139" y="1622796"/>
                  <a:pt x="5600065" y="1625640"/>
                </a:cubicBezTo>
                <a:cubicBezTo>
                  <a:pt x="5600991" y="1628484"/>
                  <a:pt x="5603108" y="1630733"/>
                  <a:pt x="5606415" y="1632387"/>
                </a:cubicBezTo>
                <a:cubicBezTo>
                  <a:pt x="5601454" y="1637282"/>
                  <a:pt x="5597088" y="1642573"/>
                  <a:pt x="5593318" y="1648262"/>
                </a:cubicBezTo>
                <a:cubicBezTo>
                  <a:pt x="5589548" y="1653950"/>
                  <a:pt x="5587564" y="1659242"/>
                  <a:pt x="5587365" y="1664137"/>
                </a:cubicBezTo>
                <a:lnTo>
                  <a:pt x="5574665" y="1686362"/>
                </a:lnTo>
                <a:cubicBezTo>
                  <a:pt x="5579295" y="1692844"/>
                  <a:pt x="5581147" y="1698929"/>
                  <a:pt x="5580221" y="1704618"/>
                </a:cubicBezTo>
                <a:cubicBezTo>
                  <a:pt x="5579295" y="1710307"/>
                  <a:pt x="5576385" y="1714804"/>
                  <a:pt x="5571490" y="1718112"/>
                </a:cubicBezTo>
                <a:cubicBezTo>
                  <a:pt x="5582272" y="1717318"/>
                  <a:pt x="5596427" y="1716524"/>
                  <a:pt x="5613956" y="1715731"/>
                </a:cubicBezTo>
                <a:cubicBezTo>
                  <a:pt x="5631484" y="1714937"/>
                  <a:pt x="5644846" y="1718906"/>
                  <a:pt x="5654040" y="1727637"/>
                </a:cubicBezTo>
                <a:cubicBezTo>
                  <a:pt x="5658803" y="1734318"/>
                  <a:pt x="5661184" y="1740800"/>
                  <a:pt x="5661184" y="1747084"/>
                </a:cubicBezTo>
                <a:cubicBezTo>
                  <a:pt x="5661184" y="1753367"/>
                  <a:pt x="5658803" y="1757469"/>
                  <a:pt x="5654040" y="1759386"/>
                </a:cubicBezTo>
                <a:cubicBezTo>
                  <a:pt x="5653709" y="1761239"/>
                  <a:pt x="5652783" y="1763885"/>
                  <a:pt x="5651262" y="1767324"/>
                </a:cubicBezTo>
                <a:cubicBezTo>
                  <a:pt x="5649741" y="1770764"/>
                  <a:pt x="5649608" y="1773410"/>
                  <a:pt x="5650865" y="1775262"/>
                </a:cubicBezTo>
                <a:lnTo>
                  <a:pt x="5660390" y="1768912"/>
                </a:lnTo>
                <a:lnTo>
                  <a:pt x="5701665" y="1737162"/>
                </a:lnTo>
                <a:lnTo>
                  <a:pt x="5708015" y="1714937"/>
                </a:lnTo>
                <a:cubicBezTo>
                  <a:pt x="5705105" y="1710505"/>
                  <a:pt x="5704575" y="1707462"/>
                  <a:pt x="5706428" y="1705808"/>
                </a:cubicBezTo>
                <a:cubicBezTo>
                  <a:pt x="5708280" y="1704155"/>
                  <a:pt x="5710926" y="1701906"/>
                  <a:pt x="5714365" y="1699062"/>
                </a:cubicBezTo>
                <a:cubicBezTo>
                  <a:pt x="5715820" y="1695953"/>
                  <a:pt x="5716085" y="1693439"/>
                  <a:pt x="5715159" y="1691521"/>
                </a:cubicBezTo>
                <a:cubicBezTo>
                  <a:pt x="5714233" y="1689603"/>
                  <a:pt x="5712910" y="1687883"/>
                  <a:pt x="5711190" y="1686362"/>
                </a:cubicBezTo>
                <a:cubicBezTo>
                  <a:pt x="5720450" y="1676572"/>
                  <a:pt x="5728917" y="1665989"/>
                  <a:pt x="5736590" y="1654612"/>
                </a:cubicBezTo>
                <a:cubicBezTo>
                  <a:pt x="5744263" y="1643235"/>
                  <a:pt x="5752730" y="1632651"/>
                  <a:pt x="5761990" y="1622862"/>
                </a:cubicBezTo>
                <a:cubicBezTo>
                  <a:pt x="5765297" y="1608243"/>
                  <a:pt x="5771383" y="1594618"/>
                  <a:pt x="5780246" y="1581984"/>
                </a:cubicBezTo>
                <a:cubicBezTo>
                  <a:pt x="5789110" y="1569350"/>
                  <a:pt x="5799958" y="1559693"/>
                  <a:pt x="5812790" y="1553012"/>
                </a:cubicBezTo>
                <a:lnTo>
                  <a:pt x="5809615" y="1537137"/>
                </a:lnTo>
                <a:cubicBezTo>
                  <a:pt x="5808160" y="1532308"/>
                  <a:pt x="5808689" y="1527678"/>
                  <a:pt x="5811203" y="1523246"/>
                </a:cubicBezTo>
                <a:cubicBezTo>
                  <a:pt x="5813716" y="1518815"/>
                  <a:pt x="5817420" y="1514978"/>
                  <a:pt x="5822315" y="1511737"/>
                </a:cubicBezTo>
                <a:cubicBezTo>
                  <a:pt x="5828665" y="1498508"/>
                  <a:pt x="5835015" y="1496391"/>
                  <a:pt x="5841365" y="1505387"/>
                </a:cubicBezTo>
                <a:cubicBezTo>
                  <a:pt x="5848046" y="1511538"/>
                  <a:pt x="5852147" y="1517491"/>
                  <a:pt x="5853668" y="1523246"/>
                </a:cubicBezTo>
                <a:cubicBezTo>
                  <a:pt x="5855190" y="1529001"/>
                  <a:pt x="5852147" y="1535748"/>
                  <a:pt x="5844540" y="1543487"/>
                </a:cubicBezTo>
                <a:cubicBezTo>
                  <a:pt x="5838388" y="1549241"/>
                  <a:pt x="5830848" y="1559163"/>
                  <a:pt x="5821918" y="1573252"/>
                </a:cubicBezTo>
                <a:cubicBezTo>
                  <a:pt x="5812988" y="1587341"/>
                  <a:pt x="5811004" y="1599645"/>
                  <a:pt x="5815965" y="1610162"/>
                </a:cubicBezTo>
                <a:cubicBezTo>
                  <a:pt x="5814179" y="1619753"/>
                  <a:pt x="5809814" y="1634702"/>
                  <a:pt x="5802868" y="1655009"/>
                </a:cubicBezTo>
                <a:cubicBezTo>
                  <a:pt x="5795923" y="1675315"/>
                  <a:pt x="5787588" y="1691058"/>
                  <a:pt x="5777865" y="1702237"/>
                </a:cubicBezTo>
                <a:cubicBezTo>
                  <a:pt x="5782297" y="1706999"/>
                  <a:pt x="5783752" y="1710968"/>
                  <a:pt x="5782231" y="1714143"/>
                </a:cubicBezTo>
                <a:cubicBezTo>
                  <a:pt x="5780709" y="1717318"/>
                  <a:pt x="5778196" y="1719699"/>
                  <a:pt x="5774690" y="1721287"/>
                </a:cubicBezTo>
                <a:cubicBezTo>
                  <a:pt x="5769597" y="1727042"/>
                  <a:pt x="5770258" y="1735376"/>
                  <a:pt x="5776674" y="1746290"/>
                </a:cubicBezTo>
                <a:cubicBezTo>
                  <a:pt x="5783091" y="1757204"/>
                  <a:pt x="5787721" y="1764745"/>
                  <a:pt x="5790565" y="1768912"/>
                </a:cubicBezTo>
                <a:cubicBezTo>
                  <a:pt x="5783488" y="1779098"/>
                  <a:pt x="5772243" y="1800794"/>
                  <a:pt x="5756831" y="1833999"/>
                </a:cubicBezTo>
                <a:cubicBezTo>
                  <a:pt x="5741419" y="1867204"/>
                  <a:pt x="5735730" y="1888900"/>
                  <a:pt x="5739765" y="1899086"/>
                </a:cubicBezTo>
                <a:lnTo>
                  <a:pt x="5714365" y="1921311"/>
                </a:lnTo>
                <a:cubicBezTo>
                  <a:pt x="5709536" y="1930704"/>
                  <a:pt x="5704906" y="1939700"/>
                  <a:pt x="5700474" y="1948299"/>
                </a:cubicBezTo>
                <a:cubicBezTo>
                  <a:pt x="5696043" y="1956898"/>
                  <a:pt x="5692206" y="1965894"/>
                  <a:pt x="5688965" y="1975286"/>
                </a:cubicBezTo>
                <a:lnTo>
                  <a:pt x="5692140" y="1984811"/>
                </a:lnTo>
                <a:cubicBezTo>
                  <a:pt x="5702260" y="1982562"/>
                  <a:pt x="5709801" y="1973566"/>
                  <a:pt x="5714762" y="1957824"/>
                </a:cubicBezTo>
                <a:cubicBezTo>
                  <a:pt x="5719723" y="1942081"/>
                  <a:pt x="5728057" y="1933085"/>
                  <a:pt x="5739765" y="1930836"/>
                </a:cubicBezTo>
                <a:cubicBezTo>
                  <a:pt x="5745586" y="1930307"/>
                  <a:pt x="5752994" y="1928190"/>
                  <a:pt x="5761990" y="1924486"/>
                </a:cubicBezTo>
                <a:lnTo>
                  <a:pt x="5739765" y="1914961"/>
                </a:lnTo>
                <a:lnTo>
                  <a:pt x="5749290" y="1908611"/>
                </a:lnTo>
                <a:cubicBezTo>
                  <a:pt x="5753986" y="1905701"/>
                  <a:pt x="5758088" y="1905172"/>
                  <a:pt x="5761593" y="1907024"/>
                </a:cubicBezTo>
                <a:cubicBezTo>
                  <a:pt x="5765099" y="1908876"/>
                  <a:pt x="5768406" y="1911522"/>
                  <a:pt x="5771515" y="1914961"/>
                </a:cubicBezTo>
                <a:cubicBezTo>
                  <a:pt x="5774822" y="1910331"/>
                  <a:pt x="5777733" y="1906098"/>
                  <a:pt x="5780246" y="1902261"/>
                </a:cubicBezTo>
                <a:cubicBezTo>
                  <a:pt x="5782760" y="1898425"/>
                  <a:pt x="5784083" y="1894191"/>
                  <a:pt x="5784215" y="1889561"/>
                </a:cubicBezTo>
                <a:cubicBezTo>
                  <a:pt x="5787192" y="1886122"/>
                  <a:pt x="5789176" y="1881094"/>
                  <a:pt x="5790168" y="1874480"/>
                </a:cubicBezTo>
                <a:cubicBezTo>
                  <a:pt x="5791160" y="1867866"/>
                  <a:pt x="5792351" y="1861251"/>
                  <a:pt x="5793740" y="1854636"/>
                </a:cubicBezTo>
                <a:cubicBezTo>
                  <a:pt x="5783686" y="1854107"/>
                  <a:pt x="5775219" y="1848816"/>
                  <a:pt x="5768340" y="1838761"/>
                </a:cubicBezTo>
                <a:cubicBezTo>
                  <a:pt x="5778394" y="1832411"/>
                  <a:pt x="5783686" y="1822887"/>
                  <a:pt x="5784215" y="1810187"/>
                </a:cubicBezTo>
                <a:lnTo>
                  <a:pt x="5815965" y="1816537"/>
                </a:lnTo>
                <a:cubicBezTo>
                  <a:pt x="5811533" y="1821299"/>
                  <a:pt x="5808491" y="1826062"/>
                  <a:pt x="5806837" y="1830824"/>
                </a:cubicBezTo>
                <a:cubicBezTo>
                  <a:pt x="5805183" y="1835586"/>
                  <a:pt x="5802934" y="1840349"/>
                  <a:pt x="5800090" y="1845111"/>
                </a:cubicBezTo>
                <a:lnTo>
                  <a:pt x="5812790" y="1854636"/>
                </a:lnTo>
                <a:cubicBezTo>
                  <a:pt x="5819140" y="1854636"/>
                  <a:pt x="5822315" y="1857811"/>
                  <a:pt x="5822315" y="1864161"/>
                </a:cubicBezTo>
                <a:lnTo>
                  <a:pt x="5822131" y="1864778"/>
                </a:lnTo>
                <a:lnTo>
                  <a:pt x="5876290" y="1769635"/>
                </a:lnTo>
                <a:cubicBezTo>
                  <a:pt x="5883500" y="1761499"/>
                  <a:pt x="5888924" y="1753164"/>
                  <a:pt x="5892562" y="1744632"/>
                </a:cubicBezTo>
                <a:cubicBezTo>
                  <a:pt x="5896200" y="1736099"/>
                  <a:pt x="5902418" y="1728558"/>
                  <a:pt x="5911215" y="1722010"/>
                </a:cubicBezTo>
                <a:cubicBezTo>
                  <a:pt x="5911347" y="1717049"/>
                  <a:pt x="5912670" y="1711889"/>
                  <a:pt x="5915184" y="1706531"/>
                </a:cubicBezTo>
                <a:cubicBezTo>
                  <a:pt x="5917697" y="1701174"/>
                  <a:pt x="5920608" y="1696808"/>
                  <a:pt x="5923915" y="1693435"/>
                </a:cubicBezTo>
                <a:lnTo>
                  <a:pt x="5936615" y="1671210"/>
                </a:lnTo>
                <a:cubicBezTo>
                  <a:pt x="5940055" y="1667969"/>
                  <a:pt x="5944288" y="1665720"/>
                  <a:pt x="5949315" y="1664462"/>
                </a:cubicBezTo>
                <a:cubicBezTo>
                  <a:pt x="5954342" y="1663206"/>
                  <a:pt x="5958576" y="1663338"/>
                  <a:pt x="5962015" y="1664860"/>
                </a:cubicBezTo>
                <a:cubicBezTo>
                  <a:pt x="5963603" y="1672599"/>
                  <a:pt x="5958046" y="1689664"/>
                  <a:pt x="5945346" y="1716057"/>
                </a:cubicBezTo>
                <a:cubicBezTo>
                  <a:pt x="5932646" y="1742448"/>
                  <a:pt x="5922328" y="1760308"/>
                  <a:pt x="5914390" y="1769635"/>
                </a:cubicBezTo>
                <a:lnTo>
                  <a:pt x="5917565" y="1769635"/>
                </a:lnTo>
                <a:cubicBezTo>
                  <a:pt x="5922261" y="1774265"/>
                  <a:pt x="5924775" y="1778498"/>
                  <a:pt x="5925106" y="1782335"/>
                </a:cubicBezTo>
                <a:cubicBezTo>
                  <a:pt x="5925436" y="1786171"/>
                  <a:pt x="5923981" y="1790404"/>
                  <a:pt x="5920740" y="1795035"/>
                </a:cubicBezTo>
                <a:cubicBezTo>
                  <a:pt x="5916771" y="1819112"/>
                  <a:pt x="5909628" y="1843982"/>
                  <a:pt x="5899309" y="1869647"/>
                </a:cubicBezTo>
                <a:cubicBezTo>
                  <a:pt x="5888990" y="1895311"/>
                  <a:pt x="5880259" y="1920182"/>
                  <a:pt x="5873115" y="1944259"/>
                </a:cubicBezTo>
                <a:cubicBezTo>
                  <a:pt x="5876092" y="1948691"/>
                  <a:pt x="5876488" y="1951734"/>
                  <a:pt x="5874306" y="1953387"/>
                </a:cubicBezTo>
                <a:cubicBezTo>
                  <a:pt x="5872123" y="1955041"/>
                  <a:pt x="5868551" y="1957290"/>
                  <a:pt x="5863590" y="1960134"/>
                </a:cubicBezTo>
                <a:cubicBezTo>
                  <a:pt x="5863326" y="1963442"/>
                  <a:pt x="5863061" y="1966352"/>
                  <a:pt x="5862796" y="1968865"/>
                </a:cubicBezTo>
                <a:cubicBezTo>
                  <a:pt x="5862532" y="1971379"/>
                  <a:pt x="5863855" y="1972702"/>
                  <a:pt x="5866765" y="1972834"/>
                </a:cubicBezTo>
                <a:cubicBezTo>
                  <a:pt x="5864450" y="1978060"/>
                  <a:pt x="5861143" y="1984278"/>
                  <a:pt x="5856843" y="1991487"/>
                </a:cubicBezTo>
                <a:cubicBezTo>
                  <a:pt x="5852544" y="1998697"/>
                  <a:pt x="5851618" y="2004121"/>
                  <a:pt x="5854065" y="2007759"/>
                </a:cubicBezTo>
                <a:lnTo>
                  <a:pt x="5873115" y="1988709"/>
                </a:lnTo>
                <a:cubicBezTo>
                  <a:pt x="5876422" y="1985534"/>
                  <a:pt x="5878539" y="1982359"/>
                  <a:pt x="5879465" y="1979184"/>
                </a:cubicBezTo>
                <a:cubicBezTo>
                  <a:pt x="5880391" y="1976009"/>
                  <a:pt x="5879333" y="1972834"/>
                  <a:pt x="5876290" y="1969659"/>
                </a:cubicBezTo>
                <a:cubicBezTo>
                  <a:pt x="5879663" y="1966286"/>
                  <a:pt x="5883235" y="1961920"/>
                  <a:pt x="5887006" y="1956562"/>
                </a:cubicBezTo>
                <a:cubicBezTo>
                  <a:pt x="5890776" y="1951205"/>
                  <a:pt x="5893554" y="1946045"/>
                  <a:pt x="5895340" y="1941084"/>
                </a:cubicBezTo>
                <a:lnTo>
                  <a:pt x="5920740" y="1883934"/>
                </a:lnTo>
                <a:lnTo>
                  <a:pt x="5939790" y="1868059"/>
                </a:lnTo>
                <a:cubicBezTo>
                  <a:pt x="5943230" y="1864752"/>
                  <a:pt x="5945876" y="1861048"/>
                  <a:pt x="5947728" y="1856947"/>
                </a:cubicBezTo>
                <a:cubicBezTo>
                  <a:pt x="5949580" y="1852845"/>
                  <a:pt x="5949050" y="1849142"/>
                  <a:pt x="5946140" y="1845834"/>
                </a:cubicBezTo>
                <a:lnTo>
                  <a:pt x="5958840" y="1820435"/>
                </a:lnTo>
                <a:cubicBezTo>
                  <a:pt x="5957252" y="1809852"/>
                  <a:pt x="5960428" y="1800856"/>
                  <a:pt x="5968365" y="1793447"/>
                </a:cubicBezTo>
                <a:cubicBezTo>
                  <a:pt x="5976302" y="1786039"/>
                  <a:pt x="5979478" y="1777043"/>
                  <a:pt x="5977890" y="1766460"/>
                </a:cubicBezTo>
                <a:lnTo>
                  <a:pt x="6019165" y="1731535"/>
                </a:lnTo>
                <a:cubicBezTo>
                  <a:pt x="6027102" y="1740398"/>
                  <a:pt x="6031071" y="1746484"/>
                  <a:pt x="6031071" y="1749791"/>
                </a:cubicBezTo>
                <a:cubicBezTo>
                  <a:pt x="6031071" y="1753098"/>
                  <a:pt x="6027102" y="1757596"/>
                  <a:pt x="6019165" y="1763285"/>
                </a:cubicBezTo>
                <a:cubicBezTo>
                  <a:pt x="6025184" y="1772214"/>
                  <a:pt x="6025052" y="1778961"/>
                  <a:pt x="6018768" y="1783525"/>
                </a:cubicBezTo>
                <a:cubicBezTo>
                  <a:pt x="6012484" y="1788090"/>
                  <a:pt x="6011558" y="1794043"/>
                  <a:pt x="6015990" y="1801384"/>
                </a:cubicBezTo>
                <a:cubicBezTo>
                  <a:pt x="6010368" y="1809653"/>
                  <a:pt x="6004150" y="1823279"/>
                  <a:pt x="5997337" y="1842262"/>
                </a:cubicBezTo>
                <a:cubicBezTo>
                  <a:pt x="5990524" y="1861246"/>
                  <a:pt x="5988275" y="1874078"/>
                  <a:pt x="5990590" y="1880759"/>
                </a:cubicBezTo>
                <a:lnTo>
                  <a:pt x="5965190" y="1941084"/>
                </a:lnTo>
                <a:cubicBezTo>
                  <a:pt x="5971805" y="1949154"/>
                  <a:pt x="5975244" y="1957620"/>
                  <a:pt x="5975509" y="1966484"/>
                </a:cubicBezTo>
                <a:cubicBezTo>
                  <a:pt x="5975773" y="1975348"/>
                  <a:pt x="5971275" y="1983814"/>
                  <a:pt x="5962015" y="1991884"/>
                </a:cubicBezTo>
                <a:cubicBezTo>
                  <a:pt x="5958840" y="2004981"/>
                  <a:pt x="5954078" y="2018475"/>
                  <a:pt x="5947728" y="2032365"/>
                </a:cubicBezTo>
                <a:cubicBezTo>
                  <a:pt x="5941378" y="2046256"/>
                  <a:pt x="5933440" y="2058162"/>
                  <a:pt x="5923915" y="2068084"/>
                </a:cubicBezTo>
                <a:lnTo>
                  <a:pt x="5933440" y="2093484"/>
                </a:lnTo>
                <a:lnTo>
                  <a:pt x="5911215" y="2109359"/>
                </a:lnTo>
                <a:lnTo>
                  <a:pt x="5911215" y="2144284"/>
                </a:lnTo>
                <a:cubicBezTo>
                  <a:pt x="5907048" y="2150767"/>
                  <a:pt x="5904270" y="2156852"/>
                  <a:pt x="5902881" y="2162541"/>
                </a:cubicBezTo>
                <a:cubicBezTo>
                  <a:pt x="5901492" y="2168229"/>
                  <a:pt x="5897920" y="2172727"/>
                  <a:pt x="5892165" y="2176034"/>
                </a:cubicBezTo>
                <a:cubicBezTo>
                  <a:pt x="5890710" y="2179672"/>
                  <a:pt x="5890445" y="2184303"/>
                  <a:pt x="5891371" y="2189925"/>
                </a:cubicBezTo>
                <a:cubicBezTo>
                  <a:pt x="5892297" y="2195547"/>
                  <a:pt x="5893620" y="2199384"/>
                  <a:pt x="5895340" y="2201434"/>
                </a:cubicBezTo>
                <a:cubicBezTo>
                  <a:pt x="5897126" y="2204411"/>
                  <a:pt x="5899110" y="2205601"/>
                  <a:pt x="5901293" y="2205006"/>
                </a:cubicBezTo>
                <a:cubicBezTo>
                  <a:pt x="5903476" y="2204411"/>
                  <a:pt x="5904666" y="2203220"/>
                  <a:pt x="5904865" y="2201434"/>
                </a:cubicBezTo>
                <a:cubicBezTo>
                  <a:pt x="5898383" y="2191909"/>
                  <a:pt x="5899441" y="2183972"/>
                  <a:pt x="5908040" y="2177622"/>
                </a:cubicBezTo>
                <a:cubicBezTo>
                  <a:pt x="5916639" y="2171272"/>
                  <a:pt x="5924047" y="2166509"/>
                  <a:pt x="5930265" y="2163334"/>
                </a:cubicBezTo>
                <a:lnTo>
                  <a:pt x="5930265" y="2115709"/>
                </a:lnTo>
                <a:lnTo>
                  <a:pt x="5933440" y="2115709"/>
                </a:lnTo>
                <a:cubicBezTo>
                  <a:pt x="5935226" y="2112402"/>
                  <a:pt x="5936417" y="2108698"/>
                  <a:pt x="5937012" y="2104597"/>
                </a:cubicBezTo>
                <a:cubicBezTo>
                  <a:pt x="5937607" y="2100495"/>
                  <a:pt x="5936417" y="2096792"/>
                  <a:pt x="5933440" y="2093484"/>
                </a:cubicBezTo>
                <a:cubicBezTo>
                  <a:pt x="5942304" y="2085216"/>
                  <a:pt x="5949183" y="2076352"/>
                  <a:pt x="5954078" y="2066893"/>
                </a:cubicBezTo>
                <a:cubicBezTo>
                  <a:pt x="5958972" y="2057435"/>
                  <a:pt x="5965852" y="2049365"/>
                  <a:pt x="5974715" y="2042684"/>
                </a:cubicBezTo>
                <a:cubicBezTo>
                  <a:pt x="5964264" y="2032432"/>
                  <a:pt x="5961354" y="2025156"/>
                  <a:pt x="5965984" y="2020856"/>
                </a:cubicBezTo>
                <a:cubicBezTo>
                  <a:pt x="5970614" y="2016556"/>
                  <a:pt x="5978816" y="2010074"/>
                  <a:pt x="5990590" y="2001409"/>
                </a:cubicBezTo>
                <a:cubicBezTo>
                  <a:pt x="5997800" y="1992876"/>
                  <a:pt x="6003224" y="1977398"/>
                  <a:pt x="6006862" y="1954975"/>
                </a:cubicBezTo>
                <a:cubicBezTo>
                  <a:pt x="6010500" y="1932551"/>
                  <a:pt x="6016718" y="1916279"/>
                  <a:pt x="6025515" y="1906159"/>
                </a:cubicBezTo>
                <a:cubicBezTo>
                  <a:pt x="6028756" y="1904704"/>
                  <a:pt x="6031799" y="1904439"/>
                  <a:pt x="6034643" y="1905365"/>
                </a:cubicBezTo>
                <a:cubicBezTo>
                  <a:pt x="6037488" y="1906292"/>
                  <a:pt x="6039736" y="1907614"/>
                  <a:pt x="6041390" y="1909334"/>
                </a:cubicBezTo>
                <a:cubicBezTo>
                  <a:pt x="6048600" y="1918066"/>
                  <a:pt x="6050055" y="1928384"/>
                  <a:pt x="6045756" y="1940290"/>
                </a:cubicBezTo>
                <a:cubicBezTo>
                  <a:pt x="6041456" y="1952197"/>
                  <a:pt x="6035768" y="1960928"/>
                  <a:pt x="6028690" y="1966484"/>
                </a:cubicBezTo>
                <a:cubicBezTo>
                  <a:pt x="6021149" y="1986923"/>
                  <a:pt x="6014800" y="2006370"/>
                  <a:pt x="6009640" y="2024825"/>
                </a:cubicBezTo>
                <a:cubicBezTo>
                  <a:pt x="6004481" y="2043279"/>
                  <a:pt x="5998131" y="2061933"/>
                  <a:pt x="5990590" y="2080784"/>
                </a:cubicBezTo>
                <a:cubicBezTo>
                  <a:pt x="5993500" y="2083827"/>
                  <a:pt x="5994030" y="2086473"/>
                  <a:pt x="5992178" y="2088722"/>
                </a:cubicBezTo>
                <a:cubicBezTo>
                  <a:pt x="5990325" y="2090970"/>
                  <a:pt x="5987680" y="2093617"/>
                  <a:pt x="5984240" y="2096659"/>
                </a:cubicBezTo>
                <a:cubicBezTo>
                  <a:pt x="5981197" y="2099900"/>
                  <a:pt x="5980139" y="2102943"/>
                  <a:pt x="5981065" y="2105787"/>
                </a:cubicBezTo>
                <a:cubicBezTo>
                  <a:pt x="5981991" y="2108632"/>
                  <a:pt x="5984108" y="2110881"/>
                  <a:pt x="5987415" y="2112534"/>
                </a:cubicBezTo>
                <a:cubicBezTo>
                  <a:pt x="5982454" y="2117429"/>
                  <a:pt x="5978088" y="2122721"/>
                  <a:pt x="5974318" y="2128409"/>
                </a:cubicBezTo>
                <a:cubicBezTo>
                  <a:pt x="5970548" y="2134098"/>
                  <a:pt x="5968564" y="2139389"/>
                  <a:pt x="5968365" y="2144284"/>
                </a:cubicBezTo>
                <a:lnTo>
                  <a:pt x="5955665" y="2166509"/>
                </a:lnTo>
                <a:cubicBezTo>
                  <a:pt x="5960295" y="2172992"/>
                  <a:pt x="5962147" y="2179077"/>
                  <a:pt x="5961221" y="2184765"/>
                </a:cubicBezTo>
                <a:cubicBezTo>
                  <a:pt x="5960295" y="2190454"/>
                  <a:pt x="5957385" y="2194952"/>
                  <a:pt x="5952490" y="2198259"/>
                </a:cubicBezTo>
                <a:cubicBezTo>
                  <a:pt x="5963272" y="2197465"/>
                  <a:pt x="5977427" y="2196672"/>
                  <a:pt x="5994956" y="2195878"/>
                </a:cubicBezTo>
                <a:cubicBezTo>
                  <a:pt x="6012484" y="2195084"/>
                  <a:pt x="6025846" y="2199053"/>
                  <a:pt x="6035040" y="2207784"/>
                </a:cubicBezTo>
                <a:cubicBezTo>
                  <a:pt x="6039803" y="2214465"/>
                  <a:pt x="6042184" y="2220947"/>
                  <a:pt x="6042184" y="2227231"/>
                </a:cubicBezTo>
                <a:cubicBezTo>
                  <a:pt x="6042184" y="2233515"/>
                  <a:pt x="6039803" y="2237616"/>
                  <a:pt x="6035040" y="2239534"/>
                </a:cubicBezTo>
                <a:cubicBezTo>
                  <a:pt x="6034709" y="2241386"/>
                  <a:pt x="6033783" y="2244032"/>
                  <a:pt x="6032262" y="2247472"/>
                </a:cubicBezTo>
                <a:cubicBezTo>
                  <a:pt x="6030741" y="2250911"/>
                  <a:pt x="6030608" y="2253557"/>
                  <a:pt x="6031865" y="2255409"/>
                </a:cubicBezTo>
                <a:lnTo>
                  <a:pt x="6041390" y="2249059"/>
                </a:lnTo>
                <a:lnTo>
                  <a:pt x="6082665" y="2217309"/>
                </a:lnTo>
                <a:lnTo>
                  <a:pt x="6089015" y="2195084"/>
                </a:lnTo>
                <a:cubicBezTo>
                  <a:pt x="6086105" y="2190652"/>
                  <a:pt x="6085575" y="2187610"/>
                  <a:pt x="6087428" y="2185956"/>
                </a:cubicBezTo>
                <a:cubicBezTo>
                  <a:pt x="6089280" y="2184303"/>
                  <a:pt x="6091926" y="2182053"/>
                  <a:pt x="6095365" y="2179209"/>
                </a:cubicBezTo>
                <a:cubicBezTo>
                  <a:pt x="6096820" y="2176100"/>
                  <a:pt x="6097085" y="2173587"/>
                  <a:pt x="6096159" y="2171668"/>
                </a:cubicBezTo>
                <a:cubicBezTo>
                  <a:pt x="6095233" y="2169750"/>
                  <a:pt x="6093910" y="2168031"/>
                  <a:pt x="6092190" y="2166509"/>
                </a:cubicBezTo>
                <a:cubicBezTo>
                  <a:pt x="6101450" y="2156720"/>
                  <a:pt x="6109917" y="2146136"/>
                  <a:pt x="6117590" y="2134759"/>
                </a:cubicBezTo>
                <a:cubicBezTo>
                  <a:pt x="6125263" y="2123382"/>
                  <a:pt x="6133730" y="2112799"/>
                  <a:pt x="6142990" y="2103009"/>
                </a:cubicBezTo>
                <a:cubicBezTo>
                  <a:pt x="6146297" y="2088391"/>
                  <a:pt x="6152383" y="2074765"/>
                  <a:pt x="6161246" y="2062131"/>
                </a:cubicBezTo>
                <a:cubicBezTo>
                  <a:pt x="6170110" y="2049497"/>
                  <a:pt x="6180958" y="2039840"/>
                  <a:pt x="6193790" y="2033159"/>
                </a:cubicBezTo>
                <a:lnTo>
                  <a:pt x="6190615" y="2017284"/>
                </a:lnTo>
                <a:cubicBezTo>
                  <a:pt x="6189160" y="2012455"/>
                  <a:pt x="6189689" y="2007825"/>
                  <a:pt x="6192203" y="2003394"/>
                </a:cubicBezTo>
                <a:cubicBezTo>
                  <a:pt x="6194716" y="1998962"/>
                  <a:pt x="6198420" y="1995125"/>
                  <a:pt x="6203315" y="1991884"/>
                </a:cubicBezTo>
                <a:cubicBezTo>
                  <a:pt x="6209665" y="1978655"/>
                  <a:pt x="6216015" y="1976538"/>
                  <a:pt x="6222365" y="1985534"/>
                </a:cubicBezTo>
                <a:cubicBezTo>
                  <a:pt x="6229046" y="1991686"/>
                  <a:pt x="6233147" y="1997639"/>
                  <a:pt x="6234668" y="2003394"/>
                </a:cubicBezTo>
                <a:cubicBezTo>
                  <a:pt x="6236190" y="2009148"/>
                  <a:pt x="6233147" y="2015895"/>
                  <a:pt x="6225540" y="2023634"/>
                </a:cubicBezTo>
                <a:cubicBezTo>
                  <a:pt x="6219388" y="2029389"/>
                  <a:pt x="6211848" y="2039311"/>
                  <a:pt x="6202918" y="2053400"/>
                </a:cubicBezTo>
                <a:cubicBezTo>
                  <a:pt x="6193988" y="2067489"/>
                  <a:pt x="6192004" y="2079792"/>
                  <a:pt x="6196965" y="2090309"/>
                </a:cubicBezTo>
                <a:cubicBezTo>
                  <a:pt x="6195179" y="2099900"/>
                  <a:pt x="6190814" y="2114849"/>
                  <a:pt x="6183868" y="2135156"/>
                </a:cubicBezTo>
                <a:cubicBezTo>
                  <a:pt x="6176923" y="2155463"/>
                  <a:pt x="6168588" y="2171206"/>
                  <a:pt x="6158865" y="2182384"/>
                </a:cubicBezTo>
                <a:cubicBezTo>
                  <a:pt x="6163297" y="2187147"/>
                  <a:pt x="6164752" y="2191116"/>
                  <a:pt x="6163231" y="2194290"/>
                </a:cubicBezTo>
                <a:cubicBezTo>
                  <a:pt x="6161709" y="2197465"/>
                  <a:pt x="6159196" y="2199847"/>
                  <a:pt x="6155690" y="2201434"/>
                </a:cubicBezTo>
                <a:cubicBezTo>
                  <a:pt x="6150597" y="2207189"/>
                  <a:pt x="6151258" y="2215523"/>
                  <a:pt x="6157674" y="2226437"/>
                </a:cubicBezTo>
                <a:cubicBezTo>
                  <a:pt x="6164091" y="2237351"/>
                  <a:pt x="6168721" y="2244892"/>
                  <a:pt x="6171565" y="2249059"/>
                </a:cubicBezTo>
                <a:cubicBezTo>
                  <a:pt x="6164488" y="2259246"/>
                  <a:pt x="6153243" y="2280941"/>
                  <a:pt x="6137831" y="2314147"/>
                </a:cubicBezTo>
                <a:cubicBezTo>
                  <a:pt x="6122419" y="2347352"/>
                  <a:pt x="6116730" y="2369048"/>
                  <a:pt x="6120765" y="2379234"/>
                </a:cubicBezTo>
                <a:lnTo>
                  <a:pt x="6095365" y="2401459"/>
                </a:lnTo>
                <a:cubicBezTo>
                  <a:pt x="6090536" y="2410852"/>
                  <a:pt x="6085906" y="2419848"/>
                  <a:pt x="6081474" y="2428447"/>
                </a:cubicBezTo>
                <a:cubicBezTo>
                  <a:pt x="6077043" y="2437046"/>
                  <a:pt x="6073206" y="2446042"/>
                  <a:pt x="6069965" y="2455434"/>
                </a:cubicBezTo>
                <a:lnTo>
                  <a:pt x="6073140" y="2464959"/>
                </a:lnTo>
                <a:cubicBezTo>
                  <a:pt x="6083260" y="2462710"/>
                  <a:pt x="6090801" y="2453714"/>
                  <a:pt x="6095762" y="2437972"/>
                </a:cubicBezTo>
                <a:cubicBezTo>
                  <a:pt x="6100723" y="2422229"/>
                  <a:pt x="6109057" y="2413233"/>
                  <a:pt x="6120765" y="2410984"/>
                </a:cubicBezTo>
                <a:cubicBezTo>
                  <a:pt x="6126586" y="2410455"/>
                  <a:pt x="6133994" y="2408338"/>
                  <a:pt x="6142990" y="2404634"/>
                </a:cubicBezTo>
                <a:lnTo>
                  <a:pt x="6120765" y="2395109"/>
                </a:lnTo>
                <a:lnTo>
                  <a:pt x="6130290" y="2388759"/>
                </a:lnTo>
                <a:cubicBezTo>
                  <a:pt x="6134986" y="2385849"/>
                  <a:pt x="6139088" y="2385320"/>
                  <a:pt x="6142593" y="2387172"/>
                </a:cubicBezTo>
                <a:cubicBezTo>
                  <a:pt x="6146099" y="2389024"/>
                  <a:pt x="6149406" y="2391670"/>
                  <a:pt x="6152515" y="2395109"/>
                </a:cubicBezTo>
                <a:cubicBezTo>
                  <a:pt x="6155822" y="2390479"/>
                  <a:pt x="6158733" y="2386245"/>
                  <a:pt x="6161246" y="2382409"/>
                </a:cubicBezTo>
                <a:cubicBezTo>
                  <a:pt x="6163760" y="2378573"/>
                  <a:pt x="6165083" y="2374339"/>
                  <a:pt x="6165215" y="2369709"/>
                </a:cubicBezTo>
                <a:cubicBezTo>
                  <a:pt x="6168192" y="2366270"/>
                  <a:pt x="6170176" y="2361242"/>
                  <a:pt x="6171168" y="2354628"/>
                </a:cubicBezTo>
                <a:cubicBezTo>
                  <a:pt x="6172160" y="2348014"/>
                  <a:pt x="6173351" y="2341399"/>
                  <a:pt x="6174740" y="2334784"/>
                </a:cubicBezTo>
                <a:cubicBezTo>
                  <a:pt x="6164686" y="2334255"/>
                  <a:pt x="6156219" y="2328964"/>
                  <a:pt x="6149340" y="2318909"/>
                </a:cubicBezTo>
                <a:cubicBezTo>
                  <a:pt x="6159394" y="2312559"/>
                  <a:pt x="6164686" y="2303034"/>
                  <a:pt x="6165215" y="2290334"/>
                </a:cubicBezTo>
                <a:lnTo>
                  <a:pt x="6196965" y="2296684"/>
                </a:lnTo>
                <a:cubicBezTo>
                  <a:pt x="6192533" y="2301447"/>
                  <a:pt x="6189491" y="2306209"/>
                  <a:pt x="6187837" y="2310972"/>
                </a:cubicBezTo>
                <a:cubicBezTo>
                  <a:pt x="6186183" y="2315734"/>
                  <a:pt x="6183934" y="2320497"/>
                  <a:pt x="6181090" y="2325259"/>
                </a:cubicBezTo>
                <a:lnTo>
                  <a:pt x="6193790" y="2334784"/>
                </a:lnTo>
                <a:cubicBezTo>
                  <a:pt x="6200140" y="2334784"/>
                  <a:pt x="6203315" y="2337959"/>
                  <a:pt x="6203315" y="2344309"/>
                </a:cubicBezTo>
                <a:cubicBezTo>
                  <a:pt x="6203050" y="2350725"/>
                  <a:pt x="6201198" y="2356943"/>
                  <a:pt x="6197759" y="2362962"/>
                </a:cubicBezTo>
                <a:cubicBezTo>
                  <a:pt x="6194319" y="2368981"/>
                  <a:pt x="6190880" y="2374406"/>
                  <a:pt x="6187440" y="2379234"/>
                </a:cubicBezTo>
                <a:cubicBezTo>
                  <a:pt x="6192401" y="2380557"/>
                  <a:pt x="6197560" y="2381086"/>
                  <a:pt x="6202918" y="2380822"/>
                </a:cubicBezTo>
                <a:cubicBezTo>
                  <a:pt x="6208276" y="2380557"/>
                  <a:pt x="6212642" y="2381086"/>
                  <a:pt x="6216015" y="2382409"/>
                </a:cubicBezTo>
                <a:cubicBezTo>
                  <a:pt x="6218330" y="2387701"/>
                  <a:pt x="6216081" y="2394580"/>
                  <a:pt x="6209268" y="2403047"/>
                </a:cubicBezTo>
                <a:cubicBezTo>
                  <a:pt x="6202455" y="2411513"/>
                  <a:pt x="6196238" y="2418392"/>
                  <a:pt x="6190615" y="2423684"/>
                </a:cubicBezTo>
                <a:cubicBezTo>
                  <a:pt x="6190483" y="2430299"/>
                  <a:pt x="6189160" y="2436120"/>
                  <a:pt x="6186646" y="2441147"/>
                </a:cubicBezTo>
                <a:cubicBezTo>
                  <a:pt x="6184133" y="2446174"/>
                  <a:pt x="6181222" y="2448820"/>
                  <a:pt x="6177915" y="2449084"/>
                </a:cubicBezTo>
                <a:lnTo>
                  <a:pt x="6162040" y="2471309"/>
                </a:lnTo>
                <a:lnTo>
                  <a:pt x="6162040" y="2499884"/>
                </a:lnTo>
                <a:lnTo>
                  <a:pt x="6171565" y="2490359"/>
                </a:lnTo>
                <a:lnTo>
                  <a:pt x="6184265" y="2464959"/>
                </a:lnTo>
                <a:cubicBezTo>
                  <a:pt x="6185985" y="2461784"/>
                  <a:pt x="6188102" y="2459403"/>
                  <a:pt x="6190615" y="2457816"/>
                </a:cubicBezTo>
                <a:cubicBezTo>
                  <a:pt x="6193129" y="2456228"/>
                  <a:pt x="6195245" y="2455434"/>
                  <a:pt x="6196965" y="2455434"/>
                </a:cubicBezTo>
                <a:cubicBezTo>
                  <a:pt x="6196700" y="2457220"/>
                  <a:pt x="6195642" y="2459998"/>
                  <a:pt x="6193790" y="2463769"/>
                </a:cubicBezTo>
                <a:cubicBezTo>
                  <a:pt x="6191938" y="2467539"/>
                  <a:pt x="6190880" y="2471111"/>
                  <a:pt x="6190615" y="2474484"/>
                </a:cubicBezTo>
                <a:cubicBezTo>
                  <a:pt x="6194319" y="2483083"/>
                  <a:pt x="6190086" y="2493667"/>
                  <a:pt x="6177915" y="2506234"/>
                </a:cubicBezTo>
                <a:cubicBezTo>
                  <a:pt x="6165744" y="2518802"/>
                  <a:pt x="6161511" y="2529385"/>
                  <a:pt x="6165215" y="2537984"/>
                </a:cubicBezTo>
                <a:lnTo>
                  <a:pt x="6152515" y="2560209"/>
                </a:lnTo>
                <a:cubicBezTo>
                  <a:pt x="6151986" y="2567088"/>
                  <a:pt x="6149869" y="2575555"/>
                  <a:pt x="6146165" y="2585609"/>
                </a:cubicBezTo>
                <a:cubicBezTo>
                  <a:pt x="6152912" y="2577672"/>
                  <a:pt x="6159262" y="2568940"/>
                  <a:pt x="6165215" y="2559416"/>
                </a:cubicBezTo>
                <a:cubicBezTo>
                  <a:pt x="6171168" y="2549890"/>
                  <a:pt x="6174343" y="2539572"/>
                  <a:pt x="6174740" y="2528459"/>
                </a:cubicBezTo>
                <a:lnTo>
                  <a:pt x="6200140" y="2537984"/>
                </a:lnTo>
                <a:lnTo>
                  <a:pt x="6193790" y="2572909"/>
                </a:lnTo>
                <a:lnTo>
                  <a:pt x="6209665" y="2569734"/>
                </a:lnTo>
                <a:lnTo>
                  <a:pt x="6225540" y="2588784"/>
                </a:lnTo>
                <a:lnTo>
                  <a:pt x="6209665" y="2636409"/>
                </a:lnTo>
                <a:cubicBezTo>
                  <a:pt x="6197362" y="2648250"/>
                  <a:pt x="6187043" y="2661875"/>
                  <a:pt x="6178709" y="2677287"/>
                </a:cubicBezTo>
                <a:cubicBezTo>
                  <a:pt x="6170374" y="2692699"/>
                  <a:pt x="6161643" y="2705532"/>
                  <a:pt x="6152515" y="2715784"/>
                </a:cubicBezTo>
                <a:lnTo>
                  <a:pt x="6146165" y="2715784"/>
                </a:lnTo>
                <a:lnTo>
                  <a:pt x="6146165" y="2725309"/>
                </a:lnTo>
                <a:lnTo>
                  <a:pt x="6127115" y="2757059"/>
                </a:lnTo>
                <a:cubicBezTo>
                  <a:pt x="6125792" y="2770553"/>
                  <a:pt x="6120500" y="2782459"/>
                  <a:pt x="6111240" y="2792778"/>
                </a:cubicBezTo>
                <a:cubicBezTo>
                  <a:pt x="6101980" y="2803097"/>
                  <a:pt x="6096688" y="2816590"/>
                  <a:pt x="6095365" y="2833259"/>
                </a:cubicBezTo>
                <a:cubicBezTo>
                  <a:pt x="6091528" y="2839940"/>
                  <a:pt x="6085708" y="2851185"/>
                  <a:pt x="6077903" y="2866994"/>
                </a:cubicBezTo>
                <a:cubicBezTo>
                  <a:pt x="6070097" y="2882803"/>
                  <a:pt x="6064276" y="2891666"/>
                  <a:pt x="6060440" y="2893584"/>
                </a:cubicBezTo>
                <a:cubicBezTo>
                  <a:pt x="6060969" y="2903639"/>
                  <a:pt x="6059911" y="2915280"/>
                  <a:pt x="6057265" y="2928509"/>
                </a:cubicBezTo>
                <a:lnTo>
                  <a:pt x="6060440" y="2928509"/>
                </a:lnTo>
                <a:cubicBezTo>
                  <a:pt x="6064144" y="2931684"/>
                  <a:pt x="6063086" y="2934859"/>
                  <a:pt x="6057265" y="2938034"/>
                </a:cubicBezTo>
                <a:lnTo>
                  <a:pt x="6050915" y="2938034"/>
                </a:lnTo>
                <a:cubicBezTo>
                  <a:pt x="6047211" y="2947030"/>
                  <a:pt x="6041919" y="2951263"/>
                  <a:pt x="6035040" y="2950734"/>
                </a:cubicBezTo>
                <a:cubicBezTo>
                  <a:pt x="6034511" y="2961714"/>
                  <a:pt x="6032394" y="2972298"/>
                  <a:pt x="6028690" y="2982484"/>
                </a:cubicBezTo>
                <a:cubicBezTo>
                  <a:pt x="6024986" y="2992671"/>
                  <a:pt x="6022869" y="3003254"/>
                  <a:pt x="6022340" y="3014234"/>
                </a:cubicBezTo>
                <a:lnTo>
                  <a:pt x="6041390" y="3039634"/>
                </a:lnTo>
                <a:cubicBezTo>
                  <a:pt x="6045094" y="3039105"/>
                  <a:pt x="6047211" y="3040163"/>
                  <a:pt x="6047740" y="3042809"/>
                </a:cubicBezTo>
                <a:cubicBezTo>
                  <a:pt x="6047608" y="3046183"/>
                  <a:pt x="6046285" y="3049755"/>
                  <a:pt x="6043771" y="3053525"/>
                </a:cubicBezTo>
                <a:cubicBezTo>
                  <a:pt x="6041258" y="3057295"/>
                  <a:pt x="6038347" y="3060073"/>
                  <a:pt x="6035040" y="3061859"/>
                </a:cubicBezTo>
                <a:cubicBezTo>
                  <a:pt x="6035172" y="3066820"/>
                  <a:pt x="6034114" y="3071186"/>
                  <a:pt x="6031865" y="3074956"/>
                </a:cubicBezTo>
                <a:cubicBezTo>
                  <a:pt x="6029616" y="3078727"/>
                  <a:pt x="6025383" y="3080711"/>
                  <a:pt x="6019165" y="3080909"/>
                </a:cubicBezTo>
                <a:lnTo>
                  <a:pt x="6009640" y="3080909"/>
                </a:lnTo>
                <a:lnTo>
                  <a:pt x="6006465" y="3115834"/>
                </a:lnTo>
                <a:lnTo>
                  <a:pt x="5974715" y="3176159"/>
                </a:lnTo>
                <a:lnTo>
                  <a:pt x="5962015" y="3185684"/>
                </a:lnTo>
                <a:cubicBezTo>
                  <a:pt x="5961684" y="3195474"/>
                  <a:pt x="5959171" y="3206057"/>
                  <a:pt x="5954474" y="3217434"/>
                </a:cubicBezTo>
                <a:cubicBezTo>
                  <a:pt x="5949778" y="3228811"/>
                  <a:pt x="5944883" y="3239395"/>
                  <a:pt x="5939790" y="3249184"/>
                </a:cubicBezTo>
                <a:lnTo>
                  <a:pt x="5939790" y="3287284"/>
                </a:lnTo>
                <a:lnTo>
                  <a:pt x="5914390" y="3309509"/>
                </a:lnTo>
                <a:lnTo>
                  <a:pt x="5901690" y="3341259"/>
                </a:lnTo>
                <a:lnTo>
                  <a:pt x="5882640" y="3357134"/>
                </a:lnTo>
                <a:cubicBezTo>
                  <a:pt x="5881714" y="3367519"/>
                  <a:pt x="5878010" y="3376118"/>
                  <a:pt x="5871528" y="3382931"/>
                </a:cubicBezTo>
                <a:cubicBezTo>
                  <a:pt x="5865045" y="3389744"/>
                  <a:pt x="5861341" y="3399137"/>
                  <a:pt x="5860415" y="3411109"/>
                </a:cubicBezTo>
                <a:lnTo>
                  <a:pt x="5831840" y="3465084"/>
                </a:lnTo>
                <a:cubicBezTo>
                  <a:pt x="5822315" y="3467201"/>
                  <a:pt x="5816759" y="3475668"/>
                  <a:pt x="5815171" y="3490484"/>
                </a:cubicBezTo>
                <a:cubicBezTo>
                  <a:pt x="5813584" y="3505301"/>
                  <a:pt x="5806440" y="3513768"/>
                  <a:pt x="5793740" y="3515884"/>
                </a:cubicBezTo>
                <a:lnTo>
                  <a:pt x="5796915" y="3426984"/>
                </a:lnTo>
                <a:lnTo>
                  <a:pt x="5777865" y="3420634"/>
                </a:lnTo>
                <a:lnTo>
                  <a:pt x="5765165" y="3442859"/>
                </a:lnTo>
                <a:cubicBezTo>
                  <a:pt x="5761328" y="3455691"/>
                  <a:pt x="5756302" y="3473683"/>
                  <a:pt x="5750084" y="3496834"/>
                </a:cubicBezTo>
                <a:cubicBezTo>
                  <a:pt x="5743866" y="3519985"/>
                  <a:pt x="5740426" y="3537977"/>
                  <a:pt x="5739765" y="3550809"/>
                </a:cubicBezTo>
                <a:cubicBezTo>
                  <a:pt x="5740294" y="3564369"/>
                  <a:pt x="5738442" y="3572174"/>
                  <a:pt x="5734209" y="3574225"/>
                </a:cubicBezTo>
                <a:cubicBezTo>
                  <a:pt x="5729975" y="3576275"/>
                  <a:pt x="5720186" y="3576937"/>
                  <a:pt x="5704840" y="3576209"/>
                </a:cubicBezTo>
                <a:lnTo>
                  <a:pt x="5701665" y="3585734"/>
                </a:lnTo>
                <a:cubicBezTo>
                  <a:pt x="5705634" y="3589703"/>
                  <a:pt x="5708809" y="3595259"/>
                  <a:pt x="5711190" y="3602403"/>
                </a:cubicBezTo>
                <a:cubicBezTo>
                  <a:pt x="5713571" y="3609547"/>
                  <a:pt x="5710396" y="3613515"/>
                  <a:pt x="5701665" y="3614309"/>
                </a:cubicBezTo>
                <a:cubicBezTo>
                  <a:pt x="5699482" y="3614375"/>
                  <a:pt x="5695910" y="3615037"/>
                  <a:pt x="5690949" y="3616293"/>
                </a:cubicBezTo>
                <a:cubicBezTo>
                  <a:pt x="5685988" y="3617551"/>
                  <a:pt x="5683210" y="3619006"/>
                  <a:pt x="5682615" y="3620659"/>
                </a:cubicBezTo>
                <a:lnTo>
                  <a:pt x="5682615" y="3623834"/>
                </a:lnTo>
                <a:lnTo>
                  <a:pt x="5727065" y="3649234"/>
                </a:lnTo>
                <a:cubicBezTo>
                  <a:pt x="5734936" y="3641032"/>
                  <a:pt x="5740625" y="3631243"/>
                  <a:pt x="5744131" y="3619865"/>
                </a:cubicBezTo>
                <a:cubicBezTo>
                  <a:pt x="5747636" y="3608488"/>
                  <a:pt x="5749356" y="3597111"/>
                  <a:pt x="5749290" y="3585734"/>
                </a:cubicBezTo>
                <a:cubicBezTo>
                  <a:pt x="5758286" y="3576738"/>
                  <a:pt x="5762519" y="3566155"/>
                  <a:pt x="5761990" y="3553984"/>
                </a:cubicBezTo>
                <a:lnTo>
                  <a:pt x="5774690" y="3525409"/>
                </a:lnTo>
                <a:cubicBezTo>
                  <a:pt x="5774624" y="3523491"/>
                  <a:pt x="5774756" y="3520977"/>
                  <a:pt x="5775087" y="3517869"/>
                </a:cubicBezTo>
                <a:cubicBezTo>
                  <a:pt x="5775418" y="3514760"/>
                  <a:pt x="5776344" y="3513040"/>
                  <a:pt x="5777865" y="3512709"/>
                </a:cubicBezTo>
                <a:cubicBezTo>
                  <a:pt x="5784347" y="3513834"/>
                  <a:pt x="5789639" y="3519522"/>
                  <a:pt x="5793740" y="3529775"/>
                </a:cubicBezTo>
                <a:cubicBezTo>
                  <a:pt x="5797841" y="3540028"/>
                  <a:pt x="5799958" y="3548097"/>
                  <a:pt x="5800090" y="3553984"/>
                </a:cubicBezTo>
                <a:cubicBezTo>
                  <a:pt x="5800222" y="3555770"/>
                  <a:pt x="5799958" y="3557754"/>
                  <a:pt x="5799296" y="3559937"/>
                </a:cubicBezTo>
                <a:cubicBezTo>
                  <a:pt x="5798635" y="3562120"/>
                  <a:pt x="5796783" y="3563311"/>
                  <a:pt x="5793740" y="3563509"/>
                </a:cubicBezTo>
                <a:cubicBezTo>
                  <a:pt x="5790499" y="3577268"/>
                  <a:pt x="5785075" y="3593407"/>
                  <a:pt x="5777468" y="3611928"/>
                </a:cubicBezTo>
                <a:cubicBezTo>
                  <a:pt x="5769861" y="3630449"/>
                  <a:pt x="5760469" y="3645001"/>
                  <a:pt x="5749290" y="3655584"/>
                </a:cubicBezTo>
                <a:cubicBezTo>
                  <a:pt x="5748893" y="3661537"/>
                  <a:pt x="5747306" y="3666300"/>
                  <a:pt x="5744528" y="3669872"/>
                </a:cubicBezTo>
                <a:cubicBezTo>
                  <a:pt x="5741749" y="3673444"/>
                  <a:pt x="5740162" y="3678206"/>
                  <a:pt x="5739765" y="3684159"/>
                </a:cubicBezTo>
                <a:cubicBezTo>
                  <a:pt x="5735002" y="3695470"/>
                  <a:pt x="5729446" y="3706979"/>
                  <a:pt x="5723096" y="3718687"/>
                </a:cubicBezTo>
                <a:cubicBezTo>
                  <a:pt x="5716746" y="3730395"/>
                  <a:pt x="5709602" y="3741111"/>
                  <a:pt x="5701665" y="3750834"/>
                </a:cubicBezTo>
                <a:cubicBezTo>
                  <a:pt x="5701665" y="3754274"/>
                  <a:pt x="5700871" y="3757713"/>
                  <a:pt x="5699284" y="3761153"/>
                </a:cubicBezTo>
                <a:cubicBezTo>
                  <a:pt x="5697696" y="3764592"/>
                  <a:pt x="5695315" y="3766444"/>
                  <a:pt x="5692140" y="3766709"/>
                </a:cubicBezTo>
                <a:cubicBezTo>
                  <a:pt x="5686187" y="3765651"/>
                  <a:pt x="5683012" y="3760624"/>
                  <a:pt x="5682615" y="3751628"/>
                </a:cubicBezTo>
                <a:cubicBezTo>
                  <a:pt x="5682218" y="3742632"/>
                  <a:pt x="5682218" y="3736017"/>
                  <a:pt x="5682615" y="3731784"/>
                </a:cubicBezTo>
                <a:lnTo>
                  <a:pt x="5657215" y="3741309"/>
                </a:lnTo>
                <a:lnTo>
                  <a:pt x="5654040" y="3773059"/>
                </a:lnTo>
                <a:lnTo>
                  <a:pt x="5625465" y="3830209"/>
                </a:lnTo>
                <a:lnTo>
                  <a:pt x="5622290" y="3830209"/>
                </a:lnTo>
                <a:lnTo>
                  <a:pt x="5596890" y="3887359"/>
                </a:lnTo>
                <a:cubicBezTo>
                  <a:pt x="5593980" y="3889873"/>
                  <a:pt x="5592657" y="3895164"/>
                  <a:pt x="5592921" y="3903234"/>
                </a:cubicBezTo>
                <a:cubicBezTo>
                  <a:pt x="5593186" y="3911304"/>
                  <a:pt x="5593450" y="3916595"/>
                  <a:pt x="5593715" y="3919109"/>
                </a:cubicBezTo>
                <a:cubicBezTo>
                  <a:pt x="5597485" y="3915273"/>
                  <a:pt x="5601057" y="3915802"/>
                  <a:pt x="5604431" y="3920697"/>
                </a:cubicBezTo>
                <a:cubicBezTo>
                  <a:pt x="5607804" y="3925591"/>
                  <a:pt x="5607407" y="3929296"/>
                  <a:pt x="5603240" y="3931809"/>
                </a:cubicBezTo>
                <a:cubicBezTo>
                  <a:pt x="5601454" y="3931677"/>
                  <a:pt x="5599470" y="3931941"/>
                  <a:pt x="5597287" y="3932603"/>
                </a:cubicBezTo>
                <a:cubicBezTo>
                  <a:pt x="5595104" y="3933264"/>
                  <a:pt x="5593913" y="3935116"/>
                  <a:pt x="5593715" y="3938159"/>
                </a:cubicBezTo>
                <a:cubicBezTo>
                  <a:pt x="5593980" y="3941466"/>
                  <a:pt x="5595832" y="3945170"/>
                  <a:pt x="5599271" y="3949272"/>
                </a:cubicBezTo>
                <a:cubicBezTo>
                  <a:pt x="5602711" y="3953373"/>
                  <a:pt x="5606150" y="3957077"/>
                  <a:pt x="5609590" y="3960384"/>
                </a:cubicBezTo>
                <a:cubicBezTo>
                  <a:pt x="5608928" y="3966800"/>
                  <a:pt x="5605489" y="3976987"/>
                  <a:pt x="5599271" y="3990944"/>
                </a:cubicBezTo>
                <a:cubicBezTo>
                  <a:pt x="5593054" y="4004900"/>
                  <a:pt x="5588026" y="4012705"/>
                  <a:pt x="5584190" y="4014359"/>
                </a:cubicBezTo>
                <a:cubicBezTo>
                  <a:pt x="5584653" y="4025141"/>
                  <a:pt x="5583727" y="4032152"/>
                  <a:pt x="5581412" y="4035393"/>
                </a:cubicBezTo>
                <a:cubicBezTo>
                  <a:pt x="5579097" y="4038635"/>
                  <a:pt x="5572614" y="4040090"/>
                  <a:pt x="5561965" y="4039759"/>
                </a:cubicBezTo>
                <a:lnTo>
                  <a:pt x="5561965" y="4074684"/>
                </a:lnTo>
                <a:cubicBezTo>
                  <a:pt x="5553895" y="4069922"/>
                  <a:pt x="5546222" y="4064365"/>
                  <a:pt x="5538946" y="4058015"/>
                </a:cubicBezTo>
                <a:cubicBezTo>
                  <a:pt x="5531670" y="4051665"/>
                  <a:pt x="5525585" y="4044522"/>
                  <a:pt x="5520690" y="4036584"/>
                </a:cubicBezTo>
                <a:cubicBezTo>
                  <a:pt x="5521219" y="4042934"/>
                  <a:pt x="5520161" y="4049284"/>
                  <a:pt x="5517515" y="4055634"/>
                </a:cubicBezTo>
                <a:lnTo>
                  <a:pt x="5536565" y="4087384"/>
                </a:lnTo>
                <a:cubicBezTo>
                  <a:pt x="5532993" y="4099621"/>
                  <a:pt x="5525056" y="4122772"/>
                  <a:pt x="5512752" y="4156837"/>
                </a:cubicBezTo>
                <a:cubicBezTo>
                  <a:pt x="5500449" y="4190902"/>
                  <a:pt x="5486162" y="4210085"/>
                  <a:pt x="5469890" y="4214384"/>
                </a:cubicBezTo>
                <a:cubicBezTo>
                  <a:pt x="5469559" y="4220536"/>
                  <a:pt x="5467046" y="4229664"/>
                  <a:pt x="5462349" y="4241768"/>
                </a:cubicBezTo>
                <a:cubicBezTo>
                  <a:pt x="5457653" y="4253873"/>
                  <a:pt x="5452758" y="4260620"/>
                  <a:pt x="5447665" y="4262009"/>
                </a:cubicBezTo>
                <a:cubicBezTo>
                  <a:pt x="5446144" y="4261612"/>
                  <a:pt x="5445218" y="4260025"/>
                  <a:pt x="5444887" y="4257247"/>
                </a:cubicBezTo>
                <a:cubicBezTo>
                  <a:pt x="5444556" y="4254468"/>
                  <a:pt x="5444424" y="4252881"/>
                  <a:pt x="5444490" y="4252484"/>
                </a:cubicBezTo>
                <a:lnTo>
                  <a:pt x="5431790" y="4249309"/>
                </a:lnTo>
                <a:lnTo>
                  <a:pt x="5422265" y="4262009"/>
                </a:lnTo>
                <a:lnTo>
                  <a:pt x="5444490" y="4284234"/>
                </a:lnTo>
                <a:cubicBezTo>
                  <a:pt x="5444225" y="4301498"/>
                  <a:pt x="5440786" y="4316976"/>
                  <a:pt x="5434171" y="4330668"/>
                </a:cubicBezTo>
                <a:cubicBezTo>
                  <a:pt x="5427557" y="4344361"/>
                  <a:pt x="5419355" y="4357458"/>
                  <a:pt x="5409565" y="4369959"/>
                </a:cubicBezTo>
                <a:cubicBezTo>
                  <a:pt x="5410557" y="4374854"/>
                  <a:pt x="5413335" y="4384114"/>
                  <a:pt x="5417899" y="4397740"/>
                </a:cubicBezTo>
                <a:cubicBezTo>
                  <a:pt x="5422463" y="4411366"/>
                  <a:pt x="5422860" y="4419039"/>
                  <a:pt x="5419090" y="4420759"/>
                </a:cubicBezTo>
                <a:cubicBezTo>
                  <a:pt x="5414394" y="4420627"/>
                  <a:pt x="5410293" y="4419304"/>
                  <a:pt x="5406787" y="4416791"/>
                </a:cubicBezTo>
                <a:cubicBezTo>
                  <a:pt x="5403281" y="4414277"/>
                  <a:pt x="5399974" y="4411366"/>
                  <a:pt x="5396865" y="4408059"/>
                </a:cubicBezTo>
                <a:cubicBezTo>
                  <a:pt x="5396865" y="4419701"/>
                  <a:pt x="5395278" y="4432136"/>
                  <a:pt x="5392102" y="4445365"/>
                </a:cubicBezTo>
                <a:cubicBezTo>
                  <a:pt x="5388928" y="4458595"/>
                  <a:pt x="5384165" y="4469443"/>
                  <a:pt x="5377815" y="4477909"/>
                </a:cubicBezTo>
                <a:lnTo>
                  <a:pt x="5361940" y="4452509"/>
                </a:lnTo>
                <a:lnTo>
                  <a:pt x="5371465" y="4420759"/>
                </a:lnTo>
                <a:cubicBezTo>
                  <a:pt x="5369679" y="4419172"/>
                  <a:pt x="5367695" y="4417584"/>
                  <a:pt x="5365512" y="4415997"/>
                </a:cubicBezTo>
                <a:cubicBezTo>
                  <a:pt x="5363329" y="4414409"/>
                  <a:pt x="5362138" y="4412822"/>
                  <a:pt x="5361940" y="4411234"/>
                </a:cubicBezTo>
                <a:cubicBezTo>
                  <a:pt x="5362668" y="4408191"/>
                  <a:pt x="5365975" y="4406339"/>
                  <a:pt x="5371862" y="4405678"/>
                </a:cubicBezTo>
                <a:cubicBezTo>
                  <a:pt x="5377749" y="4405017"/>
                  <a:pt x="5381850" y="4404752"/>
                  <a:pt x="5384165" y="4404884"/>
                </a:cubicBezTo>
                <a:cubicBezTo>
                  <a:pt x="5384363" y="4395227"/>
                  <a:pt x="5386348" y="4385173"/>
                  <a:pt x="5390118" y="4374722"/>
                </a:cubicBezTo>
                <a:cubicBezTo>
                  <a:pt x="5393888" y="4364270"/>
                  <a:pt x="5398254" y="4354216"/>
                  <a:pt x="5403215" y="4344559"/>
                </a:cubicBezTo>
                <a:cubicBezTo>
                  <a:pt x="5403149" y="4342707"/>
                  <a:pt x="5402487" y="4340061"/>
                  <a:pt x="5401231" y="4336622"/>
                </a:cubicBezTo>
                <a:cubicBezTo>
                  <a:pt x="5399974" y="4333182"/>
                  <a:pt x="5398519" y="4330536"/>
                  <a:pt x="5396865" y="4328684"/>
                </a:cubicBezTo>
                <a:lnTo>
                  <a:pt x="5374640" y="4357259"/>
                </a:lnTo>
                <a:lnTo>
                  <a:pt x="5358765" y="4360434"/>
                </a:lnTo>
                <a:lnTo>
                  <a:pt x="5358765" y="4404884"/>
                </a:lnTo>
                <a:cubicBezTo>
                  <a:pt x="5347454" y="4414012"/>
                  <a:pt x="5337532" y="4427506"/>
                  <a:pt x="5328999" y="4445365"/>
                </a:cubicBezTo>
                <a:cubicBezTo>
                  <a:pt x="5320467" y="4463225"/>
                  <a:pt x="5314513" y="4478306"/>
                  <a:pt x="5311140" y="4490609"/>
                </a:cubicBezTo>
                <a:cubicBezTo>
                  <a:pt x="5310611" y="4496695"/>
                  <a:pt x="5308494" y="4501986"/>
                  <a:pt x="5304790" y="4506484"/>
                </a:cubicBezTo>
                <a:cubicBezTo>
                  <a:pt x="5301086" y="4510982"/>
                  <a:pt x="5298969" y="4516274"/>
                  <a:pt x="5298440" y="4522359"/>
                </a:cubicBezTo>
                <a:lnTo>
                  <a:pt x="5288915" y="4547759"/>
                </a:lnTo>
                <a:lnTo>
                  <a:pt x="5292090" y="4547759"/>
                </a:lnTo>
                <a:cubicBezTo>
                  <a:pt x="5291561" y="4553845"/>
                  <a:pt x="5289444" y="4559136"/>
                  <a:pt x="5285740" y="4563634"/>
                </a:cubicBezTo>
                <a:cubicBezTo>
                  <a:pt x="5282036" y="4568132"/>
                  <a:pt x="5279919" y="4573424"/>
                  <a:pt x="5279390" y="4579509"/>
                </a:cubicBezTo>
                <a:cubicBezTo>
                  <a:pt x="5279655" y="4584470"/>
                  <a:pt x="5279125" y="4588836"/>
                  <a:pt x="5277803" y="4592606"/>
                </a:cubicBezTo>
                <a:cubicBezTo>
                  <a:pt x="5276480" y="4596376"/>
                  <a:pt x="5272775" y="4598361"/>
                  <a:pt x="5266690" y="4598559"/>
                </a:cubicBezTo>
                <a:cubicBezTo>
                  <a:pt x="5267087" y="4607820"/>
                  <a:pt x="5266293" y="4613905"/>
                  <a:pt x="5264309" y="4616815"/>
                </a:cubicBezTo>
                <a:cubicBezTo>
                  <a:pt x="5262324" y="4619726"/>
                  <a:pt x="5256768" y="4621049"/>
                  <a:pt x="5247640" y="4620784"/>
                </a:cubicBezTo>
                <a:lnTo>
                  <a:pt x="5247640" y="4655709"/>
                </a:lnTo>
                <a:lnTo>
                  <a:pt x="5231765" y="4649359"/>
                </a:lnTo>
                <a:lnTo>
                  <a:pt x="5212715" y="4693809"/>
                </a:lnTo>
                <a:lnTo>
                  <a:pt x="5219065" y="4700159"/>
                </a:lnTo>
                <a:lnTo>
                  <a:pt x="5206365" y="4709684"/>
                </a:lnTo>
                <a:lnTo>
                  <a:pt x="5200015" y="4722384"/>
                </a:lnTo>
                <a:lnTo>
                  <a:pt x="5209540" y="4744609"/>
                </a:lnTo>
                <a:lnTo>
                  <a:pt x="5206365" y="4770009"/>
                </a:lnTo>
                <a:cubicBezTo>
                  <a:pt x="5198560" y="4771067"/>
                  <a:pt x="5194326" y="4775301"/>
                  <a:pt x="5193665" y="4782709"/>
                </a:cubicBezTo>
                <a:cubicBezTo>
                  <a:pt x="5193004" y="4790117"/>
                  <a:pt x="5185595" y="4794351"/>
                  <a:pt x="5171440" y="4795409"/>
                </a:cubicBezTo>
                <a:lnTo>
                  <a:pt x="5171440" y="4779534"/>
                </a:lnTo>
                <a:lnTo>
                  <a:pt x="5161915" y="4782709"/>
                </a:lnTo>
                <a:cubicBezTo>
                  <a:pt x="5159931" y="4787207"/>
                  <a:pt x="5156756" y="4794880"/>
                  <a:pt x="5152390" y="4805728"/>
                </a:cubicBezTo>
                <a:cubicBezTo>
                  <a:pt x="5148024" y="4816576"/>
                  <a:pt x="5144849" y="4822661"/>
                  <a:pt x="5142865" y="4823984"/>
                </a:cubicBezTo>
                <a:cubicBezTo>
                  <a:pt x="5141344" y="4823719"/>
                  <a:pt x="5140418" y="4822661"/>
                  <a:pt x="5140087" y="4820809"/>
                </a:cubicBezTo>
                <a:cubicBezTo>
                  <a:pt x="5139756" y="4818957"/>
                  <a:pt x="5139624" y="4817899"/>
                  <a:pt x="5139690" y="4817634"/>
                </a:cubicBezTo>
                <a:cubicBezTo>
                  <a:pt x="5130959" y="4817105"/>
                  <a:pt x="5127784" y="4814194"/>
                  <a:pt x="5130165" y="4808903"/>
                </a:cubicBezTo>
                <a:cubicBezTo>
                  <a:pt x="5132546" y="4803611"/>
                  <a:pt x="5135721" y="4799113"/>
                  <a:pt x="5139690" y="4795409"/>
                </a:cubicBezTo>
                <a:lnTo>
                  <a:pt x="5126990" y="4766834"/>
                </a:lnTo>
                <a:lnTo>
                  <a:pt x="5139690" y="4744609"/>
                </a:lnTo>
                <a:lnTo>
                  <a:pt x="5117465" y="4735084"/>
                </a:lnTo>
                <a:cubicBezTo>
                  <a:pt x="5116539" y="4745734"/>
                  <a:pt x="5112835" y="4755391"/>
                  <a:pt x="5106353" y="4764056"/>
                </a:cubicBezTo>
                <a:cubicBezTo>
                  <a:pt x="5099870" y="4772721"/>
                  <a:pt x="5096166" y="4783172"/>
                  <a:pt x="5095240" y="4795409"/>
                </a:cubicBezTo>
                <a:cubicBezTo>
                  <a:pt x="5085781" y="4808241"/>
                  <a:pt x="5076918" y="4821470"/>
                  <a:pt x="5068649" y="4835097"/>
                </a:cubicBezTo>
                <a:cubicBezTo>
                  <a:pt x="5060381" y="4848723"/>
                  <a:pt x="5052311" y="4861952"/>
                  <a:pt x="5044440" y="4874784"/>
                </a:cubicBezTo>
                <a:cubicBezTo>
                  <a:pt x="5042853" y="4882457"/>
                  <a:pt x="5039678" y="4892511"/>
                  <a:pt x="5034915" y="4904947"/>
                </a:cubicBezTo>
                <a:cubicBezTo>
                  <a:pt x="5030153" y="4917382"/>
                  <a:pt x="5023803" y="4924261"/>
                  <a:pt x="5015865" y="4925584"/>
                </a:cubicBezTo>
                <a:cubicBezTo>
                  <a:pt x="5016262" y="4928031"/>
                  <a:pt x="5017849" y="4932662"/>
                  <a:pt x="5020628" y="4939475"/>
                </a:cubicBezTo>
                <a:cubicBezTo>
                  <a:pt x="5023406" y="4946288"/>
                  <a:pt x="5024993" y="4950124"/>
                  <a:pt x="5025390" y="4950984"/>
                </a:cubicBezTo>
                <a:cubicBezTo>
                  <a:pt x="5026911" y="4950587"/>
                  <a:pt x="5027837" y="4949000"/>
                  <a:pt x="5028168" y="4946222"/>
                </a:cubicBezTo>
                <a:cubicBezTo>
                  <a:pt x="5028499" y="4943444"/>
                  <a:pt x="5028631" y="4941856"/>
                  <a:pt x="5028565" y="4941459"/>
                </a:cubicBezTo>
                <a:cubicBezTo>
                  <a:pt x="5037561" y="4922740"/>
                  <a:pt x="5048144" y="4904616"/>
                  <a:pt x="5060315" y="4887087"/>
                </a:cubicBezTo>
                <a:cubicBezTo>
                  <a:pt x="5072486" y="4869559"/>
                  <a:pt x="5079894" y="4850641"/>
                  <a:pt x="5082540" y="4830334"/>
                </a:cubicBezTo>
                <a:lnTo>
                  <a:pt x="5098415" y="4830334"/>
                </a:lnTo>
                <a:cubicBezTo>
                  <a:pt x="5105691" y="4830003"/>
                  <a:pt x="5114158" y="4830665"/>
                  <a:pt x="5123815" y="4832318"/>
                </a:cubicBezTo>
                <a:cubicBezTo>
                  <a:pt x="5133472" y="4833972"/>
                  <a:pt x="5138764" y="4838602"/>
                  <a:pt x="5139690" y="4846209"/>
                </a:cubicBezTo>
                <a:cubicBezTo>
                  <a:pt x="5139359" y="4860629"/>
                  <a:pt x="5136052" y="4874652"/>
                  <a:pt x="5129768" y="4888278"/>
                </a:cubicBezTo>
                <a:cubicBezTo>
                  <a:pt x="5123484" y="4901904"/>
                  <a:pt x="5116208" y="4914339"/>
                  <a:pt x="5107940" y="4925584"/>
                </a:cubicBezTo>
                <a:cubicBezTo>
                  <a:pt x="5108337" y="4933257"/>
                  <a:pt x="5109924" y="4940136"/>
                  <a:pt x="5112702" y="4946222"/>
                </a:cubicBezTo>
                <a:cubicBezTo>
                  <a:pt x="5115481" y="4952307"/>
                  <a:pt x="5117068" y="4959186"/>
                  <a:pt x="5117465" y="4966859"/>
                </a:cubicBezTo>
                <a:lnTo>
                  <a:pt x="5095240" y="4960509"/>
                </a:lnTo>
                <a:cubicBezTo>
                  <a:pt x="5095372" y="4970299"/>
                  <a:pt x="5094314" y="4980882"/>
                  <a:pt x="5092065" y="4992259"/>
                </a:cubicBezTo>
                <a:cubicBezTo>
                  <a:pt x="5089816" y="5003636"/>
                  <a:pt x="5085583" y="5014219"/>
                  <a:pt x="5079365" y="5024009"/>
                </a:cubicBezTo>
                <a:lnTo>
                  <a:pt x="5063490" y="5001784"/>
                </a:lnTo>
                <a:lnTo>
                  <a:pt x="5073015" y="4973209"/>
                </a:lnTo>
                <a:cubicBezTo>
                  <a:pt x="5071229" y="4971622"/>
                  <a:pt x="5069245" y="4970034"/>
                  <a:pt x="5067062" y="4968447"/>
                </a:cubicBezTo>
                <a:cubicBezTo>
                  <a:pt x="5064879" y="4966859"/>
                  <a:pt x="5063688" y="4965272"/>
                  <a:pt x="5063490" y="4963684"/>
                </a:cubicBezTo>
                <a:cubicBezTo>
                  <a:pt x="5064085" y="4960641"/>
                  <a:pt x="5066863" y="4958789"/>
                  <a:pt x="5071824" y="4958128"/>
                </a:cubicBezTo>
                <a:cubicBezTo>
                  <a:pt x="5076785" y="4957467"/>
                  <a:pt x="5080357" y="4957202"/>
                  <a:pt x="5082540" y="4957334"/>
                </a:cubicBezTo>
                <a:lnTo>
                  <a:pt x="5101590" y="4903359"/>
                </a:lnTo>
                <a:lnTo>
                  <a:pt x="5098415" y="4890659"/>
                </a:lnTo>
                <a:lnTo>
                  <a:pt x="5085715" y="4874784"/>
                </a:lnTo>
                <a:lnTo>
                  <a:pt x="5069840" y="4890659"/>
                </a:lnTo>
                <a:lnTo>
                  <a:pt x="5060315" y="4957334"/>
                </a:lnTo>
                <a:cubicBezTo>
                  <a:pt x="5050525" y="4966198"/>
                  <a:pt x="5041530" y="4978633"/>
                  <a:pt x="5033328" y="4994640"/>
                </a:cubicBezTo>
                <a:cubicBezTo>
                  <a:pt x="5025125" y="5010648"/>
                  <a:pt x="5019305" y="5024671"/>
                  <a:pt x="5015865" y="5036709"/>
                </a:cubicBezTo>
                <a:cubicBezTo>
                  <a:pt x="5015468" y="5047689"/>
                  <a:pt x="5013087" y="5058273"/>
                  <a:pt x="5008721" y="5068459"/>
                </a:cubicBezTo>
                <a:cubicBezTo>
                  <a:pt x="5004356" y="5078645"/>
                  <a:pt x="5000387" y="5089229"/>
                  <a:pt x="4996815" y="5100209"/>
                </a:cubicBezTo>
                <a:cubicBezTo>
                  <a:pt x="4981469" y="5113438"/>
                  <a:pt x="4967711" y="5128255"/>
                  <a:pt x="4955540" y="5144659"/>
                </a:cubicBezTo>
                <a:lnTo>
                  <a:pt x="4933315" y="5208159"/>
                </a:lnTo>
                <a:cubicBezTo>
                  <a:pt x="4931397" y="5208027"/>
                  <a:pt x="4928883" y="5208291"/>
                  <a:pt x="4925774" y="5208953"/>
                </a:cubicBezTo>
                <a:cubicBezTo>
                  <a:pt x="4922666" y="5209614"/>
                  <a:pt x="4920946" y="5211466"/>
                  <a:pt x="4920615" y="5214509"/>
                </a:cubicBezTo>
                <a:cubicBezTo>
                  <a:pt x="4920946" y="5216229"/>
                  <a:pt x="4922666" y="5218346"/>
                  <a:pt x="4925774" y="5220859"/>
                </a:cubicBezTo>
                <a:cubicBezTo>
                  <a:pt x="4928883" y="5223373"/>
                  <a:pt x="4931397" y="5225489"/>
                  <a:pt x="4933315" y="5227209"/>
                </a:cubicBezTo>
                <a:lnTo>
                  <a:pt x="4898390" y="5246259"/>
                </a:lnTo>
                <a:lnTo>
                  <a:pt x="4876165" y="5246259"/>
                </a:lnTo>
                <a:cubicBezTo>
                  <a:pt x="4876826" y="5234485"/>
                  <a:pt x="4878679" y="5223108"/>
                  <a:pt x="4881721" y="5212128"/>
                </a:cubicBezTo>
                <a:cubicBezTo>
                  <a:pt x="4884764" y="5201148"/>
                  <a:pt x="4885029" y="5185008"/>
                  <a:pt x="4882515" y="5163709"/>
                </a:cubicBezTo>
                <a:cubicBezTo>
                  <a:pt x="4875768" y="5172969"/>
                  <a:pt x="4869418" y="5182230"/>
                  <a:pt x="4863465" y="5191490"/>
                </a:cubicBezTo>
                <a:cubicBezTo>
                  <a:pt x="4857512" y="5200751"/>
                  <a:pt x="4854337" y="5211599"/>
                  <a:pt x="4853940" y="5224034"/>
                </a:cubicBezTo>
                <a:cubicBezTo>
                  <a:pt x="4838594" y="5236205"/>
                  <a:pt x="4824836" y="5249963"/>
                  <a:pt x="4812665" y="5265309"/>
                </a:cubicBezTo>
                <a:cubicBezTo>
                  <a:pt x="4795004" y="5266897"/>
                  <a:pt x="4788257" y="5273247"/>
                  <a:pt x="4792424" y="5284359"/>
                </a:cubicBezTo>
                <a:cubicBezTo>
                  <a:pt x="4796592" y="5295472"/>
                  <a:pt x="4793813" y="5301822"/>
                  <a:pt x="4784090" y="5303409"/>
                </a:cubicBezTo>
                <a:lnTo>
                  <a:pt x="4771390" y="5303409"/>
                </a:lnTo>
                <a:cubicBezTo>
                  <a:pt x="4770861" y="5312339"/>
                  <a:pt x="4768744" y="5319086"/>
                  <a:pt x="4765040" y="5323650"/>
                </a:cubicBezTo>
                <a:cubicBezTo>
                  <a:pt x="4761336" y="5328214"/>
                  <a:pt x="4759219" y="5334167"/>
                  <a:pt x="4758690" y="5341509"/>
                </a:cubicBezTo>
                <a:lnTo>
                  <a:pt x="4736465" y="5360559"/>
                </a:lnTo>
                <a:lnTo>
                  <a:pt x="4723765" y="5335159"/>
                </a:lnTo>
                <a:cubicBezTo>
                  <a:pt x="4717415" y="5335159"/>
                  <a:pt x="4714240" y="5331984"/>
                  <a:pt x="4714240" y="5325634"/>
                </a:cubicBezTo>
                <a:cubicBezTo>
                  <a:pt x="4715166" y="5313133"/>
                  <a:pt x="4718870" y="5300829"/>
                  <a:pt x="4725353" y="5288725"/>
                </a:cubicBezTo>
                <a:cubicBezTo>
                  <a:pt x="4731835" y="5276620"/>
                  <a:pt x="4735539" y="5263523"/>
                  <a:pt x="4736465" y="5249434"/>
                </a:cubicBezTo>
                <a:cubicBezTo>
                  <a:pt x="4736531" y="5249170"/>
                  <a:pt x="4736399" y="5248111"/>
                  <a:pt x="4736068" y="5246259"/>
                </a:cubicBezTo>
                <a:cubicBezTo>
                  <a:pt x="4735737" y="5244407"/>
                  <a:pt x="4734811" y="5243349"/>
                  <a:pt x="4733290" y="5243084"/>
                </a:cubicBezTo>
                <a:cubicBezTo>
                  <a:pt x="4731570" y="5243812"/>
                  <a:pt x="4729454" y="5247119"/>
                  <a:pt x="4726940" y="5253006"/>
                </a:cubicBezTo>
                <a:cubicBezTo>
                  <a:pt x="4724426" y="5258893"/>
                  <a:pt x="4722310" y="5262994"/>
                  <a:pt x="4720590" y="5265309"/>
                </a:cubicBezTo>
                <a:cubicBezTo>
                  <a:pt x="4716886" y="5268484"/>
                  <a:pt x="4714769" y="5271659"/>
                  <a:pt x="4714240" y="5274834"/>
                </a:cubicBezTo>
                <a:cubicBezTo>
                  <a:pt x="4714637" y="5279795"/>
                  <a:pt x="4714637" y="5284161"/>
                  <a:pt x="4714240" y="5287931"/>
                </a:cubicBezTo>
                <a:cubicBezTo>
                  <a:pt x="4713843" y="5291701"/>
                  <a:pt x="4710668" y="5293686"/>
                  <a:pt x="4704715" y="5293884"/>
                </a:cubicBezTo>
                <a:lnTo>
                  <a:pt x="4692015" y="5300234"/>
                </a:lnTo>
                <a:lnTo>
                  <a:pt x="4660265" y="5303409"/>
                </a:lnTo>
                <a:lnTo>
                  <a:pt x="4650740" y="5328809"/>
                </a:lnTo>
                <a:cubicBezTo>
                  <a:pt x="4645911" y="5330595"/>
                  <a:pt x="4641281" y="5333373"/>
                  <a:pt x="4636849" y="5337143"/>
                </a:cubicBezTo>
                <a:cubicBezTo>
                  <a:pt x="4632418" y="5340914"/>
                  <a:pt x="4628581" y="5344486"/>
                  <a:pt x="4625340" y="5347859"/>
                </a:cubicBezTo>
                <a:cubicBezTo>
                  <a:pt x="4621900" y="5347793"/>
                  <a:pt x="4618461" y="5348719"/>
                  <a:pt x="4615021" y="5350637"/>
                </a:cubicBezTo>
                <a:cubicBezTo>
                  <a:pt x="4611582" y="5352556"/>
                  <a:pt x="4609730" y="5355863"/>
                  <a:pt x="4609465" y="5360559"/>
                </a:cubicBezTo>
                <a:lnTo>
                  <a:pt x="4612640" y="5373259"/>
                </a:lnTo>
                <a:lnTo>
                  <a:pt x="4584065" y="5373259"/>
                </a:lnTo>
                <a:cubicBezTo>
                  <a:pt x="4585322" y="5367108"/>
                  <a:pt x="4588365" y="5357979"/>
                  <a:pt x="4593193" y="5345875"/>
                </a:cubicBezTo>
                <a:cubicBezTo>
                  <a:pt x="4598022" y="5333770"/>
                  <a:pt x="4597096" y="5327023"/>
                  <a:pt x="4590415" y="5325634"/>
                </a:cubicBezTo>
                <a:cubicBezTo>
                  <a:pt x="4587174" y="5325832"/>
                  <a:pt x="4584131" y="5327023"/>
                  <a:pt x="4581287" y="5329206"/>
                </a:cubicBezTo>
                <a:cubicBezTo>
                  <a:pt x="4578443" y="5331389"/>
                  <a:pt x="4576194" y="5333373"/>
                  <a:pt x="4574540" y="5335159"/>
                </a:cubicBezTo>
                <a:lnTo>
                  <a:pt x="4568190" y="5373259"/>
                </a:lnTo>
                <a:lnTo>
                  <a:pt x="4552315" y="5395484"/>
                </a:lnTo>
                <a:cubicBezTo>
                  <a:pt x="4552315" y="5404877"/>
                  <a:pt x="4550728" y="5413079"/>
                  <a:pt x="4547553" y="5420090"/>
                </a:cubicBezTo>
                <a:cubicBezTo>
                  <a:pt x="4544378" y="5427102"/>
                  <a:pt x="4539615" y="5433717"/>
                  <a:pt x="4533265" y="5439934"/>
                </a:cubicBezTo>
                <a:lnTo>
                  <a:pt x="4533265" y="5465334"/>
                </a:lnTo>
                <a:cubicBezTo>
                  <a:pt x="4524269" y="5475388"/>
                  <a:pt x="4520036" y="5487030"/>
                  <a:pt x="4520565" y="5500259"/>
                </a:cubicBezTo>
                <a:cubicBezTo>
                  <a:pt x="4515472" y="5498738"/>
                  <a:pt x="4510577" y="5499399"/>
                  <a:pt x="4505881" y="5502243"/>
                </a:cubicBezTo>
                <a:cubicBezTo>
                  <a:pt x="4501184" y="5505088"/>
                  <a:pt x="4498671" y="5509718"/>
                  <a:pt x="4498340" y="5516134"/>
                </a:cubicBezTo>
                <a:lnTo>
                  <a:pt x="4479290" y="5544709"/>
                </a:lnTo>
                <a:lnTo>
                  <a:pt x="4453890" y="5535184"/>
                </a:lnTo>
                <a:cubicBezTo>
                  <a:pt x="4458057" y="5524865"/>
                  <a:pt x="4460835" y="5512959"/>
                  <a:pt x="4462224" y="5499465"/>
                </a:cubicBezTo>
                <a:cubicBezTo>
                  <a:pt x="4463613" y="5485972"/>
                  <a:pt x="4467185" y="5475653"/>
                  <a:pt x="4472940" y="5468509"/>
                </a:cubicBezTo>
                <a:cubicBezTo>
                  <a:pt x="4472411" y="5458455"/>
                  <a:pt x="4476644" y="5453163"/>
                  <a:pt x="4485640" y="5452634"/>
                </a:cubicBezTo>
                <a:cubicBezTo>
                  <a:pt x="4492519" y="5453097"/>
                  <a:pt x="4500986" y="5452965"/>
                  <a:pt x="4511040" y="5452237"/>
                </a:cubicBezTo>
                <a:cubicBezTo>
                  <a:pt x="4521094" y="5451510"/>
                  <a:pt x="4520036" y="5447408"/>
                  <a:pt x="4507865" y="5439934"/>
                </a:cubicBezTo>
                <a:lnTo>
                  <a:pt x="4520565" y="5408184"/>
                </a:lnTo>
                <a:lnTo>
                  <a:pt x="4507865" y="5408184"/>
                </a:lnTo>
                <a:lnTo>
                  <a:pt x="4520565" y="5392309"/>
                </a:lnTo>
                <a:lnTo>
                  <a:pt x="4520565" y="5360559"/>
                </a:lnTo>
                <a:lnTo>
                  <a:pt x="4542790" y="5344684"/>
                </a:lnTo>
                <a:lnTo>
                  <a:pt x="4542790" y="5316109"/>
                </a:lnTo>
                <a:cubicBezTo>
                  <a:pt x="4548611" y="5306055"/>
                  <a:pt x="4556019" y="5297588"/>
                  <a:pt x="4565015" y="5290709"/>
                </a:cubicBezTo>
                <a:lnTo>
                  <a:pt x="4574540" y="5265309"/>
                </a:lnTo>
                <a:cubicBezTo>
                  <a:pt x="4564618" y="5262796"/>
                  <a:pt x="4561443" y="5251948"/>
                  <a:pt x="4565015" y="5232765"/>
                </a:cubicBezTo>
                <a:cubicBezTo>
                  <a:pt x="4568587" y="5213583"/>
                  <a:pt x="4571762" y="5201148"/>
                  <a:pt x="4574540" y="5195459"/>
                </a:cubicBezTo>
                <a:cubicBezTo>
                  <a:pt x="4580493" y="5194004"/>
                  <a:pt x="4583668" y="5187389"/>
                  <a:pt x="4584065" y="5175615"/>
                </a:cubicBezTo>
                <a:cubicBezTo>
                  <a:pt x="4584462" y="5163841"/>
                  <a:pt x="4584462" y="5155639"/>
                  <a:pt x="4584065" y="5151009"/>
                </a:cubicBezTo>
                <a:cubicBezTo>
                  <a:pt x="4588761" y="5149157"/>
                  <a:pt x="4592069" y="5145718"/>
                  <a:pt x="4593987" y="5140690"/>
                </a:cubicBezTo>
                <a:cubicBezTo>
                  <a:pt x="4595905" y="5135663"/>
                  <a:pt x="4596831" y="5130636"/>
                  <a:pt x="4596765" y="5125609"/>
                </a:cubicBezTo>
                <a:cubicBezTo>
                  <a:pt x="4596236" y="5119656"/>
                  <a:pt x="4594119" y="5114894"/>
                  <a:pt x="4590415" y="5111322"/>
                </a:cubicBezTo>
                <a:cubicBezTo>
                  <a:pt x="4586711" y="5107750"/>
                  <a:pt x="4584594" y="5102987"/>
                  <a:pt x="4584065" y="5097034"/>
                </a:cubicBezTo>
                <a:cubicBezTo>
                  <a:pt x="4571828" y="5099415"/>
                  <a:pt x="4566140" y="5108940"/>
                  <a:pt x="4566999" y="5125609"/>
                </a:cubicBezTo>
                <a:cubicBezTo>
                  <a:pt x="4567859" y="5142278"/>
                  <a:pt x="4562965" y="5151803"/>
                  <a:pt x="4552315" y="5154184"/>
                </a:cubicBezTo>
                <a:cubicBezTo>
                  <a:pt x="4551984" y="5163907"/>
                  <a:pt x="4548677" y="5173036"/>
                  <a:pt x="4542393" y="5181569"/>
                </a:cubicBezTo>
                <a:cubicBezTo>
                  <a:pt x="4536109" y="5190101"/>
                  <a:pt x="4528833" y="5196848"/>
                  <a:pt x="4520565" y="5201809"/>
                </a:cubicBezTo>
                <a:lnTo>
                  <a:pt x="4520565" y="5243084"/>
                </a:lnTo>
                <a:cubicBezTo>
                  <a:pt x="4492718" y="5256512"/>
                  <a:pt x="4476181" y="5271725"/>
                  <a:pt x="4470956" y="5288725"/>
                </a:cubicBezTo>
                <a:cubicBezTo>
                  <a:pt x="4465730" y="5305724"/>
                  <a:pt x="4457925" y="5329669"/>
                  <a:pt x="4447540" y="5360559"/>
                </a:cubicBezTo>
                <a:cubicBezTo>
                  <a:pt x="4436824" y="5361485"/>
                  <a:pt x="4427299" y="5365189"/>
                  <a:pt x="4418965" y="5371672"/>
                </a:cubicBezTo>
                <a:cubicBezTo>
                  <a:pt x="4410631" y="5378154"/>
                  <a:pt x="4401106" y="5381858"/>
                  <a:pt x="4390390" y="5382784"/>
                </a:cubicBezTo>
                <a:lnTo>
                  <a:pt x="4390390" y="5417709"/>
                </a:lnTo>
                <a:lnTo>
                  <a:pt x="4380865" y="5417709"/>
                </a:lnTo>
                <a:cubicBezTo>
                  <a:pt x="4374780" y="5417709"/>
                  <a:pt x="4371075" y="5416122"/>
                  <a:pt x="4369753" y="5412947"/>
                </a:cubicBezTo>
                <a:cubicBezTo>
                  <a:pt x="4368430" y="5409772"/>
                  <a:pt x="4367900" y="5405009"/>
                  <a:pt x="4368165" y="5398659"/>
                </a:cubicBezTo>
                <a:lnTo>
                  <a:pt x="4377690" y="5373259"/>
                </a:lnTo>
                <a:cubicBezTo>
                  <a:pt x="4377492" y="5370944"/>
                  <a:pt x="4376301" y="5366843"/>
                  <a:pt x="4374118" y="5360956"/>
                </a:cubicBezTo>
                <a:cubicBezTo>
                  <a:pt x="4371935" y="5355069"/>
                  <a:pt x="4369951" y="5351762"/>
                  <a:pt x="4368165" y="5351034"/>
                </a:cubicBezTo>
                <a:lnTo>
                  <a:pt x="4368165" y="5360559"/>
                </a:lnTo>
                <a:cubicBezTo>
                  <a:pt x="4360889" y="5365718"/>
                  <a:pt x="4352423" y="5372862"/>
                  <a:pt x="4342765" y="5381990"/>
                </a:cubicBezTo>
                <a:cubicBezTo>
                  <a:pt x="4333108" y="5391119"/>
                  <a:pt x="4327816" y="5399850"/>
                  <a:pt x="4326890" y="5408184"/>
                </a:cubicBezTo>
                <a:cubicBezTo>
                  <a:pt x="4322194" y="5411624"/>
                  <a:pt x="4318887" y="5416651"/>
                  <a:pt x="4316968" y="5423265"/>
                </a:cubicBezTo>
                <a:cubicBezTo>
                  <a:pt x="4315050" y="5429880"/>
                  <a:pt x="4314124" y="5436495"/>
                  <a:pt x="4314190" y="5443109"/>
                </a:cubicBezTo>
                <a:lnTo>
                  <a:pt x="4291965" y="5455809"/>
                </a:lnTo>
                <a:cubicBezTo>
                  <a:pt x="4292031" y="5460902"/>
                  <a:pt x="4291105" y="5466591"/>
                  <a:pt x="4289187" y="5472875"/>
                </a:cubicBezTo>
                <a:cubicBezTo>
                  <a:pt x="4287269" y="5479159"/>
                  <a:pt x="4283962" y="5484053"/>
                  <a:pt x="4279265" y="5487559"/>
                </a:cubicBezTo>
                <a:lnTo>
                  <a:pt x="4279265" y="5512959"/>
                </a:lnTo>
                <a:lnTo>
                  <a:pt x="4266565" y="5522484"/>
                </a:lnTo>
                <a:cubicBezTo>
                  <a:pt x="4266234" y="5532141"/>
                  <a:pt x="4262927" y="5541402"/>
                  <a:pt x="4256643" y="5550265"/>
                </a:cubicBezTo>
                <a:cubicBezTo>
                  <a:pt x="4250360" y="5559129"/>
                  <a:pt x="4243084" y="5566802"/>
                  <a:pt x="4234815" y="5573284"/>
                </a:cubicBezTo>
                <a:cubicBezTo>
                  <a:pt x="4228333" y="5583405"/>
                  <a:pt x="4220660" y="5594914"/>
                  <a:pt x="4211797" y="5607812"/>
                </a:cubicBezTo>
                <a:cubicBezTo>
                  <a:pt x="4202933" y="5620711"/>
                  <a:pt x="4193673" y="5631426"/>
                  <a:pt x="4184015" y="5639959"/>
                </a:cubicBezTo>
                <a:cubicBezTo>
                  <a:pt x="4184214" y="5644920"/>
                  <a:pt x="4183817" y="5650080"/>
                  <a:pt x="4182825" y="5655437"/>
                </a:cubicBezTo>
                <a:cubicBezTo>
                  <a:pt x="4181832" y="5660795"/>
                  <a:pt x="4179054" y="5665161"/>
                  <a:pt x="4174490" y="5668534"/>
                </a:cubicBezTo>
                <a:cubicBezTo>
                  <a:pt x="4174226" y="5678324"/>
                  <a:pt x="4171580" y="5688113"/>
                  <a:pt x="4166553" y="5697903"/>
                </a:cubicBezTo>
                <a:cubicBezTo>
                  <a:pt x="4161526" y="5707693"/>
                  <a:pt x="4155705" y="5715895"/>
                  <a:pt x="4149090" y="5722509"/>
                </a:cubicBezTo>
                <a:cubicBezTo>
                  <a:pt x="4149090" y="5725817"/>
                  <a:pt x="4148296" y="5728727"/>
                  <a:pt x="4146709" y="5731240"/>
                </a:cubicBezTo>
                <a:cubicBezTo>
                  <a:pt x="4145122" y="5733754"/>
                  <a:pt x="4142740" y="5735077"/>
                  <a:pt x="4139565" y="5735209"/>
                </a:cubicBezTo>
                <a:lnTo>
                  <a:pt x="4130040" y="5732034"/>
                </a:lnTo>
                <a:lnTo>
                  <a:pt x="4139565" y="5700284"/>
                </a:lnTo>
                <a:cubicBezTo>
                  <a:pt x="4142740" y="5696911"/>
                  <a:pt x="4145122" y="5692545"/>
                  <a:pt x="4146709" y="5687187"/>
                </a:cubicBezTo>
                <a:cubicBezTo>
                  <a:pt x="4148296" y="5681829"/>
                  <a:pt x="4149090" y="5676670"/>
                  <a:pt x="4149090" y="5671709"/>
                </a:cubicBezTo>
                <a:lnTo>
                  <a:pt x="4161790" y="5643134"/>
                </a:lnTo>
                <a:cubicBezTo>
                  <a:pt x="4161129" y="5635990"/>
                  <a:pt x="4160864" y="5628053"/>
                  <a:pt x="4160996" y="5619322"/>
                </a:cubicBezTo>
                <a:cubicBezTo>
                  <a:pt x="4161129" y="5610590"/>
                  <a:pt x="4165627" y="5605828"/>
                  <a:pt x="4174490" y="5605034"/>
                </a:cubicBezTo>
                <a:cubicBezTo>
                  <a:pt x="4175549" y="5574078"/>
                  <a:pt x="4184544" y="5537565"/>
                  <a:pt x="4201478" y="5495497"/>
                </a:cubicBezTo>
                <a:cubicBezTo>
                  <a:pt x="4218411" y="5453428"/>
                  <a:pt x="4236932" y="5420090"/>
                  <a:pt x="4257040" y="5395484"/>
                </a:cubicBezTo>
                <a:cubicBezTo>
                  <a:pt x="4257437" y="5384636"/>
                  <a:pt x="4259025" y="5374582"/>
                  <a:pt x="4261803" y="5365322"/>
                </a:cubicBezTo>
                <a:cubicBezTo>
                  <a:pt x="4264581" y="5356061"/>
                  <a:pt x="4266168" y="5346007"/>
                  <a:pt x="4266565" y="5335159"/>
                </a:cubicBezTo>
                <a:cubicBezTo>
                  <a:pt x="4271262" y="5334961"/>
                  <a:pt x="4274569" y="5332976"/>
                  <a:pt x="4276487" y="5329206"/>
                </a:cubicBezTo>
                <a:cubicBezTo>
                  <a:pt x="4278405" y="5325436"/>
                  <a:pt x="4279331" y="5321070"/>
                  <a:pt x="4279265" y="5316109"/>
                </a:cubicBezTo>
                <a:cubicBezTo>
                  <a:pt x="4279794" y="5303211"/>
                  <a:pt x="4281911" y="5295670"/>
                  <a:pt x="4285615" y="5293487"/>
                </a:cubicBezTo>
                <a:cubicBezTo>
                  <a:pt x="4289319" y="5291304"/>
                  <a:pt x="4291436" y="5286145"/>
                  <a:pt x="4291965" y="5278009"/>
                </a:cubicBezTo>
                <a:lnTo>
                  <a:pt x="4307840" y="5246259"/>
                </a:lnTo>
                <a:cubicBezTo>
                  <a:pt x="4312537" y="5244539"/>
                  <a:pt x="4315844" y="5241629"/>
                  <a:pt x="4317762" y="5237528"/>
                </a:cubicBezTo>
                <a:cubicBezTo>
                  <a:pt x="4319680" y="5233427"/>
                  <a:pt x="4320606" y="5228929"/>
                  <a:pt x="4320540" y="5224034"/>
                </a:cubicBezTo>
                <a:lnTo>
                  <a:pt x="4317365" y="5208159"/>
                </a:lnTo>
                <a:lnTo>
                  <a:pt x="4345940" y="5109734"/>
                </a:lnTo>
                <a:lnTo>
                  <a:pt x="4358640" y="5100209"/>
                </a:lnTo>
                <a:lnTo>
                  <a:pt x="4368165" y="5084334"/>
                </a:lnTo>
                <a:cubicBezTo>
                  <a:pt x="4368165" y="5079241"/>
                  <a:pt x="4368959" y="5073552"/>
                  <a:pt x="4370546" y="5067269"/>
                </a:cubicBezTo>
                <a:cubicBezTo>
                  <a:pt x="4372134" y="5060985"/>
                  <a:pt x="4374515" y="5056090"/>
                  <a:pt x="4377690" y="5052584"/>
                </a:cubicBezTo>
                <a:cubicBezTo>
                  <a:pt x="4375838" y="5046829"/>
                  <a:pt x="4375573" y="5039289"/>
                  <a:pt x="4376896" y="5029962"/>
                </a:cubicBezTo>
                <a:cubicBezTo>
                  <a:pt x="4378219" y="5020636"/>
                  <a:pt x="4382717" y="5015476"/>
                  <a:pt x="4390390" y="5014484"/>
                </a:cubicBezTo>
                <a:cubicBezTo>
                  <a:pt x="4391514" y="5005753"/>
                  <a:pt x="4397203" y="4991465"/>
                  <a:pt x="4407456" y="4971622"/>
                </a:cubicBezTo>
                <a:cubicBezTo>
                  <a:pt x="4417708" y="4951778"/>
                  <a:pt x="4425778" y="4940665"/>
                  <a:pt x="4431665" y="4938284"/>
                </a:cubicBezTo>
                <a:lnTo>
                  <a:pt x="4441190" y="4916059"/>
                </a:lnTo>
                <a:cubicBezTo>
                  <a:pt x="4442116" y="4896215"/>
                  <a:pt x="4445820" y="4878753"/>
                  <a:pt x="4452303" y="4863672"/>
                </a:cubicBezTo>
                <a:cubicBezTo>
                  <a:pt x="4458785" y="4848590"/>
                  <a:pt x="4462489" y="4831128"/>
                  <a:pt x="4463415" y="4811284"/>
                </a:cubicBezTo>
                <a:lnTo>
                  <a:pt x="4472940" y="4798584"/>
                </a:lnTo>
                <a:cubicBezTo>
                  <a:pt x="4474395" y="4786810"/>
                  <a:pt x="4480216" y="4773052"/>
                  <a:pt x="4490403" y="4757309"/>
                </a:cubicBezTo>
                <a:lnTo>
                  <a:pt x="4500472" y="4733509"/>
                </a:lnTo>
                <a:lnTo>
                  <a:pt x="4500721" y="4731980"/>
                </a:lnTo>
                <a:cubicBezTo>
                  <a:pt x="4503764" y="4721000"/>
                  <a:pt x="4504029" y="4704860"/>
                  <a:pt x="4501515" y="4683561"/>
                </a:cubicBezTo>
                <a:cubicBezTo>
                  <a:pt x="4494768" y="4692821"/>
                  <a:pt x="4488418" y="4702082"/>
                  <a:pt x="4482465" y="4711342"/>
                </a:cubicBezTo>
                <a:cubicBezTo>
                  <a:pt x="4476512" y="4720603"/>
                  <a:pt x="4473337" y="4731451"/>
                  <a:pt x="4472940" y="4743886"/>
                </a:cubicBezTo>
                <a:cubicBezTo>
                  <a:pt x="4457594" y="4756057"/>
                  <a:pt x="4443836" y="4769815"/>
                  <a:pt x="4431665" y="4785161"/>
                </a:cubicBezTo>
                <a:cubicBezTo>
                  <a:pt x="4414004" y="4786749"/>
                  <a:pt x="4407257" y="4793099"/>
                  <a:pt x="4411424" y="4804211"/>
                </a:cubicBezTo>
                <a:cubicBezTo>
                  <a:pt x="4415592" y="4815324"/>
                  <a:pt x="4412813" y="4821674"/>
                  <a:pt x="4403090" y="4823261"/>
                </a:cubicBezTo>
                <a:lnTo>
                  <a:pt x="4390390" y="4823261"/>
                </a:lnTo>
                <a:cubicBezTo>
                  <a:pt x="4389861" y="4832191"/>
                  <a:pt x="4387744" y="4838938"/>
                  <a:pt x="4384040" y="4843502"/>
                </a:cubicBezTo>
                <a:cubicBezTo>
                  <a:pt x="4380336" y="4848066"/>
                  <a:pt x="4378219" y="4854019"/>
                  <a:pt x="4377690" y="4861361"/>
                </a:cubicBezTo>
                <a:lnTo>
                  <a:pt x="4355465" y="4880411"/>
                </a:lnTo>
                <a:lnTo>
                  <a:pt x="4342765" y="4855011"/>
                </a:lnTo>
                <a:cubicBezTo>
                  <a:pt x="4336415" y="4855011"/>
                  <a:pt x="4333240" y="4851836"/>
                  <a:pt x="4333240" y="4845486"/>
                </a:cubicBezTo>
                <a:cubicBezTo>
                  <a:pt x="4334166" y="4832985"/>
                  <a:pt x="4337870" y="4820681"/>
                  <a:pt x="4344353" y="4808577"/>
                </a:cubicBezTo>
                <a:cubicBezTo>
                  <a:pt x="4350835" y="4796472"/>
                  <a:pt x="4354539" y="4783375"/>
                  <a:pt x="4355465" y="4769286"/>
                </a:cubicBezTo>
                <a:cubicBezTo>
                  <a:pt x="4355531" y="4769022"/>
                  <a:pt x="4355399" y="4767963"/>
                  <a:pt x="4355068" y="4766111"/>
                </a:cubicBezTo>
                <a:cubicBezTo>
                  <a:pt x="4354738" y="4764259"/>
                  <a:pt x="4353812" y="4763201"/>
                  <a:pt x="4352290" y="4762936"/>
                </a:cubicBezTo>
                <a:cubicBezTo>
                  <a:pt x="4350570" y="4763664"/>
                  <a:pt x="4348454" y="4766971"/>
                  <a:pt x="4345940" y="4772858"/>
                </a:cubicBezTo>
                <a:cubicBezTo>
                  <a:pt x="4343427" y="4778745"/>
                  <a:pt x="4341310" y="4782846"/>
                  <a:pt x="4339590" y="4785161"/>
                </a:cubicBezTo>
                <a:cubicBezTo>
                  <a:pt x="4335886" y="4788336"/>
                  <a:pt x="4333769" y="4791511"/>
                  <a:pt x="4333240" y="4794686"/>
                </a:cubicBezTo>
                <a:cubicBezTo>
                  <a:pt x="4333637" y="4799647"/>
                  <a:pt x="4333637" y="4804013"/>
                  <a:pt x="4333240" y="4807783"/>
                </a:cubicBezTo>
                <a:cubicBezTo>
                  <a:pt x="4332843" y="4811553"/>
                  <a:pt x="4329668" y="4813538"/>
                  <a:pt x="4323715" y="4813736"/>
                </a:cubicBezTo>
                <a:lnTo>
                  <a:pt x="4311015" y="4820086"/>
                </a:lnTo>
                <a:lnTo>
                  <a:pt x="4279265" y="4823261"/>
                </a:lnTo>
                <a:lnTo>
                  <a:pt x="4269740" y="4848661"/>
                </a:lnTo>
                <a:cubicBezTo>
                  <a:pt x="4264912" y="4850447"/>
                  <a:pt x="4260281" y="4853225"/>
                  <a:pt x="4255850" y="4856995"/>
                </a:cubicBezTo>
                <a:cubicBezTo>
                  <a:pt x="4251418" y="4860766"/>
                  <a:pt x="4247581" y="4864338"/>
                  <a:pt x="4244340" y="4867711"/>
                </a:cubicBezTo>
                <a:cubicBezTo>
                  <a:pt x="4240901" y="4867645"/>
                  <a:pt x="4237461" y="4868571"/>
                  <a:pt x="4234022" y="4870489"/>
                </a:cubicBezTo>
                <a:cubicBezTo>
                  <a:pt x="4230582" y="4872408"/>
                  <a:pt x="4228730" y="4875715"/>
                  <a:pt x="4228465" y="4880411"/>
                </a:cubicBezTo>
                <a:lnTo>
                  <a:pt x="4231640" y="4893111"/>
                </a:lnTo>
                <a:lnTo>
                  <a:pt x="4203065" y="4893111"/>
                </a:lnTo>
                <a:cubicBezTo>
                  <a:pt x="4204322" y="4886960"/>
                  <a:pt x="4207365" y="4877831"/>
                  <a:pt x="4212193" y="4865727"/>
                </a:cubicBezTo>
                <a:cubicBezTo>
                  <a:pt x="4217022" y="4853622"/>
                  <a:pt x="4216096" y="4846875"/>
                  <a:pt x="4209415" y="4845486"/>
                </a:cubicBezTo>
                <a:cubicBezTo>
                  <a:pt x="4206174" y="4845684"/>
                  <a:pt x="4203131" y="4846875"/>
                  <a:pt x="4200287" y="4849058"/>
                </a:cubicBezTo>
                <a:cubicBezTo>
                  <a:pt x="4197443" y="4851241"/>
                  <a:pt x="4195194" y="4853225"/>
                  <a:pt x="4193540" y="4855011"/>
                </a:cubicBezTo>
                <a:lnTo>
                  <a:pt x="4187190" y="4893111"/>
                </a:lnTo>
                <a:lnTo>
                  <a:pt x="4171315" y="4915336"/>
                </a:lnTo>
                <a:cubicBezTo>
                  <a:pt x="4171315" y="4924729"/>
                  <a:pt x="4169728" y="4932931"/>
                  <a:pt x="4166553" y="4939942"/>
                </a:cubicBezTo>
                <a:cubicBezTo>
                  <a:pt x="4163378" y="4946954"/>
                  <a:pt x="4158615" y="4953569"/>
                  <a:pt x="4152265" y="4959786"/>
                </a:cubicBezTo>
                <a:lnTo>
                  <a:pt x="4152265" y="4985186"/>
                </a:lnTo>
                <a:cubicBezTo>
                  <a:pt x="4143269" y="4995240"/>
                  <a:pt x="4139036" y="5006882"/>
                  <a:pt x="4139565" y="5020111"/>
                </a:cubicBezTo>
                <a:cubicBezTo>
                  <a:pt x="4134472" y="5018590"/>
                  <a:pt x="4129577" y="5019251"/>
                  <a:pt x="4124881" y="5022095"/>
                </a:cubicBezTo>
                <a:cubicBezTo>
                  <a:pt x="4120185" y="5024940"/>
                  <a:pt x="4117671" y="5029570"/>
                  <a:pt x="4117340" y="5035986"/>
                </a:cubicBezTo>
                <a:lnTo>
                  <a:pt x="4098290" y="5064561"/>
                </a:lnTo>
                <a:lnTo>
                  <a:pt x="4072890" y="5055036"/>
                </a:lnTo>
                <a:cubicBezTo>
                  <a:pt x="4077057" y="5044717"/>
                  <a:pt x="4079836" y="5032811"/>
                  <a:pt x="4081225" y="5019317"/>
                </a:cubicBezTo>
                <a:cubicBezTo>
                  <a:pt x="4082614" y="5005824"/>
                  <a:pt x="4086186" y="4995505"/>
                  <a:pt x="4091940" y="4988361"/>
                </a:cubicBezTo>
                <a:cubicBezTo>
                  <a:pt x="4091411" y="4978307"/>
                  <a:pt x="4095644" y="4973015"/>
                  <a:pt x="4104640" y="4972486"/>
                </a:cubicBezTo>
                <a:cubicBezTo>
                  <a:pt x="4111519" y="4972949"/>
                  <a:pt x="4119986" y="4972817"/>
                  <a:pt x="4130040" y="4972089"/>
                </a:cubicBezTo>
                <a:cubicBezTo>
                  <a:pt x="4140094" y="4971362"/>
                  <a:pt x="4139036" y="4967260"/>
                  <a:pt x="4126865" y="4959786"/>
                </a:cubicBezTo>
                <a:lnTo>
                  <a:pt x="4139565" y="4928036"/>
                </a:lnTo>
                <a:lnTo>
                  <a:pt x="4126865" y="4928036"/>
                </a:lnTo>
                <a:lnTo>
                  <a:pt x="4139565" y="4912161"/>
                </a:lnTo>
                <a:lnTo>
                  <a:pt x="4139565" y="4880411"/>
                </a:lnTo>
                <a:lnTo>
                  <a:pt x="4161790" y="4864536"/>
                </a:lnTo>
                <a:lnTo>
                  <a:pt x="4161790" y="4835961"/>
                </a:lnTo>
                <a:cubicBezTo>
                  <a:pt x="4167611" y="4825907"/>
                  <a:pt x="4175019" y="4817440"/>
                  <a:pt x="4184015" y="4810561"/>
                </a:cubicBezTo>
                <a:lnTo>
                  <a:pt x="4193540" y="4785161"/>
                </a:lnTo>
                <a:cubicBezTo>
                  <a:pt x="4183618" y="4782648"/>
                  <a:pt x="4180443" y="4771800"/>
                  <a:pt x="4184015" y="4752617"/>
                </a:cubicBezTo>
                <a:cubicBezTo>
                  <a:pt x="4187587" y="4733435"/>
                  <a:pt x="4190762" y="4721000"/>
                  <a:pt x="4193540" y="4715311"/>
                </a:cubicBezTo>
                <a:cubicBezTo>
                  <a:pt x="4199493" y="4713856"/>
                  <a:pt x="4202668" y="4707241"/>
                  <a:pt x="4203065" y="4695467"/>
                </a:cubicBezTo>
                <a:cubicBezTo>
                  <a:pt x="4203462" y="4683693"/>
                  <a:pt x="4203462" y="4675491"/>
                  <a:pt x="4203065" y="4670861"/>
                </a:cubicBezTo>
                <a:cubicBezTo>
                  <a:pt x="4207762" y="4669009"/>
                  <a:pt x="4211069" y="4665570"/>
                  <a:pt x="4212987" y="4660542"/>
                </a:cubicBezTo>
                <a:cubicBezTo>
                  <a:pt x="4214905" y="4655515"/>
                  <a:pt x="4215831" y="4650488"/>
                  <a:pt x="4215765" y="4645461"/>
                </a:cubicBezTo>
                <a:cubicBezTo>
                  <a:pt x="4215236" y="4639508"/>
                  <a:pt x="4213119" y="4634746"/>
                  <a:pt x="4209415" y="4631174"/>
                </a:cubicBezTo>
                <a:cubicBezTo>
                  <a:pt x="4205711" y="4627602"/>
                  <a:pt x="4203594" y="4622839"/>
                  <a:pt x="4203065" y="4616886"/>
                </a:cubicBezTo>
                <a:cubicBezTo>
                  <a:pt x="4190828" y="4619267"/>
                  <a:pt x="4185140" y="4628792"/>
                  <a:pt x="4186000" y="4645461"/>
                </a:cubicBezTo>
                <a:cubicBezTo>
                  <a:pt x="4186860" y="4662130"/>
                  <a:pt x="4181965" y="4671655"/>
                  <a:pt x="4171315" y="4674036"/>
                </a:cubicBezTo>
                <a:cubicBezTo>
                  <a:pt x="4170985" y="4683759"/>
                  <a:pt x="4167677" y="4692888"/>
                  <a:pt x="4161393" y="4701421"/>
                </a:cubicBezTo>
                <a:cubicBezTo>
                  <a:pt x="4155110" y="4709953"/>
                  <a:pt x="4147834" y="4716700"/>
                  <a:pt x="4139565" y="4721661"/>
                </a:cubicBezTo>
                <a:lnTo>
                  <a:pt x="4139565" y="4762936"/>
                </a:lnTo>
                <a:cubicBezTo>
                  <a:pt x="4111718" y="4776364"/>
                  <a:pt x="4095181" y="4791577"/>
                  <a:pt x="4089956" y="4808577"/>
                </a:cubicBezTo>
                <a:cubicBezTo>
                  <a:pt x="4084730" y="4825576"/>
                  <a:pt x="4076925" y="4849521"/>
                  <a:pt x="4066540" y="4880411"/>
                </a:cubicBezTo>
                <a:cubicBezTo>
                  <a:pt x="4055825" y="4881337"/>
                  <a:pt x="4046300" y="4885041"/>
                  <a:pt x="4037965" y="4891524"/>
                </a:cubicBezTo>
                <a:cubicBezTo>
                  <a:pt x="4029631" y="4898006"/>
                  <a:pt x="4020106" y="4901710"/>
                  <a:pt x="4009390" y="4902636"/>
                </a:cubicBezTo>
                <a:lnTo>
                  <a:pt x="4009390" y="4937561"/>
                </a:lnTo>
                <a:lnTo>
                  <a:pt x="3999865" y="4937561"/>
                </a:lnTo>
                <a:cubicBezTo>
                  <a:pt x="3993780" y="4937561"/>
                  <a:pt x="3990076" y="4935974"/>
                  <a:pt x="3988753" y="4932799"/>
                </a:cubicBezTo>
                <a:cubicBezTo>
                  <a:pt x="3987430" y="4929624"/>
                  <a:pt x="3986901" y="4924861"/>
                  <a:pt x="3987165" y="4918511"/>
                </a:cubicBezTo>
                <a:lnTo>
                  <a:pt x="3996690" y="4893111"/>
                </a:lnTo>
                <a:cubicBezTo>
                  <a:pt x="3996492" y="4890796"/>
                  <a:pt x="3995301" y="4886695"/>
                  <a:pt x="3993118" y="4880808"/>
                </a:cubicBezTo>
                <a:cubicBezTo>
                  <a:pt x="3990936" y="4874921"/>
                  <a:pt x="3988951" y="4871614"/>
                  <a:pt x="3987165" y="4870886"/>
                </a:cubicBezTo>
                <a:lnTo>
                  <a:pt x="3987165" y="4880411"/>
                </a:lnTo>
                <a:cubicBezTo>
                  <a:pt x="3979889" y="4885570"/>
                  <a:pt x="3971423" y="4892714"/>
                  <a:pt x="3961765" y="4901842"/>
                </a:cubicBezTo>
                <a:cubicBezTo>
                  <a:pt x="3952108" y="4910971"/>
                  <a:pt x="3946816" y="4919702"/>
                  <a:pt x="3945890" y="4928036"/>
                </a:cubicBezTo>
                <a:cubicBezTo>
                  <a:pt x="3941194" y="4931476"/>
                  <a:pt x="3937887" y="4936503"/>
                  <a:pt x="3935968" y="4943117"/>
                </a:cubicBezTo>
                <a:cubicBezTo>
                  <a:pt x="3934050" y="4949732"/>
                  <a:pt x="3933124" y="4956347"/>
                  <a:pt x="3933190" y="4962961"/>
                </a:cubicBezTo>
                <a:lnTo>
                  <a:pt x="3910965" y="4975661"/>
                </a:lnTo>
                <a:cubicBezTo>
                  <a:pt x="3911031" y="4980754"/>
                  <a:pt x="3910105" y="4986443"/>
                  <a:pt x="3908187" y="4992727"/>
                </a:cubicBezTo>
                <a:cubicBezTo>
                  <a:pt x="3906269" y="4999011"/>
                  <a:pt x="3902962" y="5003905"/>
                  <a:pt x="3898265" y="5007411"/>
                </a:cubicBezTo>
                <a:lnTo>
                  <a:pt x="3898265" y="5032811"/>
                </a:lnTo>
                <a:lnTo>
                  <a:pt x="3885565" y="5042336"/>
                </a:lnTo>
                <a:cubicBezTo>
                  <a:pt x="3885234" y="5051993"/>
                  <a:pt x="3881927" y="5061254"/>
                  <a:pt x="3875643" y="5070117"/>
                </a:cubicBezTo>
                <a:cubicBezTo>
                  <a:pt x="3869360" y="5078981"/>
                  <a:pt x="3862084" y="5086654"/>
                  <a:pt x="3853815" y="5093136"/>
                </a:cubicBezTo>
                <a:cubicBezTo>
                  <a:pt x="3847333" y="5103257"/>
                  <a:pt x="3839660" y="5114766"/>
                  <a:pt x="3830797" y="5127664"/>
                </a:cubicBezTo>
                <a:cubicBezTo>
                  <a:pt x="3821933" y="5140563"/>
                  <a:pt x="3812673" y="5151278"/>
                  <a:pt x="3803015" y="5159811"/>
                </a:cubicBezTo>
                <a:cubicBezTo>
                  <a:pt x="3803214" y="5164772"/>
                  <a:pt x="3802817" y="5169932"/>
                  <a:pt x="3801825" y="5175289"/>
                </a:cubicBezTo>
                <a:cubicBezTo>
                  <a:pt x="3800832" y="5180647"/>
                  <a:pt x="3798054" y="5185013"/>
                  <a:pt x="3793490" y="5188386"/>
                </a:cubicBezTo>
                <a:cubicBezTo>
                  <a:pt x="3793226" y="5198176"/>
                  <a:pt x="3790580" y="5207965"/>
                  <a:pt x="3785553" y="5217755"/>
                </a:cubicBezTo>
                <a:cubicBezTo>
                  <a:pt x="3780526" y="5227545"/>
                  <a:pt x="3774705" y="5235747"/>
                  <a:pt x="3768090" y="5242361"/>
                </a:cubicBezTo>
                <a:cubicBezTo>
                  <a:pt x="3768090" y="5245669"/>
                  <a:pt x="3767296" y="5248579"/>
                  <a:pt x="3765709" y="5251092"/>
                </a:cubicBezTo>
                <a:cubicBezTo>
                  <a:pt x="3764122" y="5253606"/>
                  <a:pt x="3761740" y="5254929"/>
                  <a:pt x="3758565" y="5255061"/>
                </a:cubicBezTo>
                <a:lnTo>
                  <a:pt x="3749040" y="5251886"/>
                </a:lnTo>
                <a:lnTo>
                  <a:pt x="3758565" y="5220136"/>
                </a:lnTo>
                <a:cubicBezTo>
                  <a:pt x="3761740" y="5216763"/>
                  <a:pt x="3764122" y="5212397"/>
                  <a:pt x="3765709" y="5207039"/>
                </a:cubicBezTo>
                <a:cubicBezTo>
                  <a:pt x="3767296" y="5201681"/>
                  <a:pt x="3768090" y="5196522"/>
                  <a:pt x="3768090" y="5191561"/>
                </a:cubicBezTo>
                <a:lnTo>
                  <a:pt x="3780790" y="5162986"/>
                </a:lnTo>
                <a:cubicBezTo>
                  <a:pt x="3780129" y="5155842"/>
                  <a:pt x="3779864" y="5147905"/>
                  <a:pt x="3779996" y="5139174"/>
                </a:cubicBezTo>
                <a:cubicBezTo>
                  <a:pt x="3780129" y="5130442"/>
                  <a:pt x="3784627" y="5125680"/>
                  <a:pt x="3793490" y="5124886"/>
                </a:cubicBezTo>
                <a:cubicBezTo>
                  <a:pt x="3794549" y="5093930"/>
                  <a:pt x="3803544" y="5057417"/>
                  <a:pt x="3820478" y="5015349"/>
                </a:cubicBezTo>
                <a:cubicBezTo>
                  <a:pt x="3837411" y="4973280"/>
                  <a:pt x="3855932" y="4939942"/>
                  <a:pt x="3876040" y="4915336"/>
                </a:cubicBezTo>
                <a:cubicBezTo>
                  <a:pt x="3876437" y="4904488"/>
                  <a:pt x="3878025" y="4894434"/>
                  <a:pt x="3880803" y="4885174"/>
                </a:cubicBezTo>
                <a:cubicBezTo>
                  <a:pt x="3883581" y="4875913"/>
                  <a:pt x="3885168" y="4865859"/>
                  <a:pt x="3885565" y="4855011"/>
                </a:cubicBezTo>
                <a:cubicBezTo>
                  <a:pt x="3890262" y="4854813"/>
                  <a:pt x="3893569" y="4852828"/>
                  <a:pt x="3895487" y="4849058"/>
                </a:cubicBezTo>
                <a:cubicBezTo>
                  <a:pt x="3897405" y="4845288"/>
                  <a:pt x="3898331" y="4840922"/>
                  <a:pt x="3898265" y="4835961"/>
                </a:cubicBezTo>
                <a:cubicBezTo>
                  <a:pt x="3898794" y="4823063"/>
                  <a:pt x="3900911" y="4815522"/>
                  <a:pt x="3904615" y="4813339"/>
                </a:cubicBezTo>
                <a:cubicBezTo>
                  <a:pt x="3908319" y="4811156"/>
                  <a:pt x="3910436" y="4805997"/>
                  <a:pt x="3910965" y="4797861"/>
                </a:cubicBezTo>
                <a:lnTo>
                  <a:pt x="3926840" y="4766111"/>
                </a:lnTo>
                <a:cubicBezTo>
                  <a:pt x="3931537" y="4764391"/>
                  <a:pt x="3934844" y="4761481"/>
                  <a:pt x="3936762" y="4757380"/>
                </a:cubicBezTo>
                <a:cubicBezTo>
                  <a:pt x="3938680" y="4753279"/>
                  <a:pt x="3939606" y="4748781"/>
                  <a:pt x="3939540" y="4743886"/>
                </a:cubicBezTo>
                <a:lnTo>
                  <a:pt x="3936365" y="4728011"/>
                </a:lnTo>
                <a:lnTo>
                  <a:pt x="3964940" y="4629586"/>
                </a:lnTo>
                <a:lnTo>
                  <a:pt x="3970794" y="4625196"/>
                </a:lnTo>
                <a:lnTo>
                  <a:pt x="3972402" y="4615319"/>
                </a:lnTo>
                <a:cubicBezTo>
                  <a:pt x="3975444" y="4604339"/>
                  <a:pt x="3975709" y="4588199"/>
                  <a:pt x="3973195" y="4566900"/>
                </a:cubicBezTo>
                <a:cubicBezTo>
                  <a:pt x="3966448" y="4576160"/>
                  <a:pt x="3960098" y="4585421"/>
                  <a:pt x="3954145" y="4594681"/>
                </a:cubicBezTo>
                <a:cubicBezTo>
                  <a:pt x="3948192" y="4603942"/>
                  <a:pt x="3945017" y="4614790"/>
                  <a:pt x="3944620" y="4627225"/>
                </a:cubicBezTo>
                <a:cubicBezTo>
                  <a:pt x="3929274" y="4639396"/>
                  <a:pt x="3915516" y="4653154"/>
                  <a:pt x="3903345" y="4668500"/>
                </a:cubicBezTo>
                <a:cubicBezTo>
                  <a:pt x="3885684" y="4670088"/>
                  <a:pt x="3878937" y="4676438"/>
                  <a:pt x="3883105" y="4687550"/>
                </a:cubicBezTo>
                <a:cubicBezTo>
                  <a:pt x="3887272" y="4698663"/>
                  <a:pt x="3884494" y="4705013"/>
                  <a:pt x="3874770" y="4706600"/>
                </a:cubicBezTo>
                <a:lnTo>
                  <a:pt x="3862070" y="4706600"/>
                </a:lnTo>
                <a:cubicBezTo>
                  <a:pt x="3861541" y="4715530"/>
                  <a:pt x="3859424" y="4722277"/>
                  <a:pt x="3855720" y="4726841"/>
                </a:cubicBezTo>
                <a:cubicBezTo>
                  <a:pt x="3852016" y="4731405"/>
                  <a:pt x="3849899" y="4737358"/>
                  <a:pt x="3849370" y="4744700"/>
                </a:cubicBezTo>
                <a:lnTo>
                  <a:pt x="3827145" y="4763750"/>
                </a:lnTo>
                <a:lnTo>
                  <a:pt x="3814445" y="4738350"/>
                </a:lnTo>
                <a:cubicBezTo>
                  <a:pt x="3808095" y="4738350"/>
                  <a:pt x="3804920" y="4735175"/>
                  <a:pt x="3804920" y="4728825"/>
                </a:cubicBezTo>
                <a:cubicBezTo>
                  <a:pt x="3805846" y="4716324"/>
                  <a:pt x="3809550" y="4704020"/>
                  <a:pt x="3816033" y="4691916"/>
                </a:cubicBezTo>
                <a:cubicBezTo>
                  <a:pt x="3822515" y="4679811"/>
                  <a:pt x="3826219" y="4666714"/>
                  <a:pt x="3827145" y="4652625"/>
                </a:cubicBezTo>
                <a:cubicBezTo>
                  <a:pt x="3827211" y="4652361"/>
                  <a:pt x="3827079" y="4651302"/>
                  <a:pt x="3826748" y="4649450"/>
                </a:cubicBezTo>
                <a:cubicBezTo>
                  <a:pt x="3826418" y="4647598"/>
                  <a:pt x="3825492" y="4646540"/>
                  <a:pt x="3823970" y="4646275"/>
                </a:cubicBezTo>
                <a:cubicBezTo>
                  <a:pt x="3822250" y="4647003"/>
                  <a:pt x="3820134" y="4650310"/>
                  <a:pt x="3817620" y="4656197"/>
                </a:cubicBezTo>
                <a:cubicBezTo>
                  <a:pt x="3815107" y="4662084"/>
                  <a:pt x="3812990" y="4666185"/>
                  <a:pt x="3811270" y="4668500"/>
                </a:cubicBezTo>
                <a:cubicBezTo>
                  <a:pt x="3807566" y="4671675"/>
                  <a:pt x="3805449" y="4674850"/>
                  <a:pt x="3804920" y="4678025"/>
                </a:cubicBezTo>
                <a:cubicBezTo>
                  <a:pt x="3805317" y="4682986"/>
                  <a:pt x="3805317" y="4687352"/>
                  <a:pt x="3804920" y="4691122"/>
                </a:cubicBezTo>
                <a:cubicBezTo>
                  <a:pt x="3804523" y="4694892"/>
                  <a:pt x="3801348" y="4696877"/>
                  <a:pt x="3795395" y="4697075"/>
                </a:cubicBezTo>
                <a:lnTo>
                  <a:pt x="3782695" y="4703425"/>
                </a:lnTo>
                <a:lnTo>
                  <a:pt x="3750945" y="4706600"/>
                </a:lnTo>
                <a:lnTo>
                  <a:pt x="3741420" y="4732000"/>
                </a:lnTo>
                <a:cubicBezTo>
                  <a:pt x="3736592" y="4733786"/>
                  <a:pt x="3731961" y="4736564"/>
                  <a:pt x="3727530" y="4740334"/>
                </a:cubicBezTo>
                <a:cubicBezTo>
                  <a:pt x="3723098" y="4744105"/>
                  <a:pt x="3719261" y="4747677"/>
                  <a:pt x="3716020" y="4751050"/>
                </a:cubicBezTo>
                <a:cubicBezTo>
                  <a:pt x="3712581" y="4750984"/>
                  <a:pt x="3709141" y="4751910"/>
                  <a:pt x="3705702" y="4753828"/>
                </a:cubicBezTo>
                <a:cubicBezTo>
                  <a:pt x="3702262" y="4755747"/>
                  <a:pt x="3700410" y="4759054"/>
                  <a:pt x="3700145" y="4763750"/>
                </a:cubicBezTo>
                <a:lnTo>
                  <a:pt x="3703320" y="4776450"/>
                </a:lnTo>
                <a:lnTo>
                  <a:pt x="3674745" y="4776450"/>
                </a:lnTo>
                <a:cubicBezTo>
                  <a:pt x="3676002" y="4770299"/>
                  <a:pt x="3679045" y="4761170"/>
                  <a:pt x="3683873" y="4749066"/>
                </a:cubicBezTo>
                <a:cubicBezTo>
                  <a:pt x="3688702" y="4736961"/>
                  <a:pt x="3687776" y="4730214"/>
                  <a:pt x="3681095" y="4728825"/>
                </a:cubicBezTo>
                <a:cubicBezTo>
                  <a:pt x="3677854" y="4729023"/>
                  <a:pt x="3674811" y="4730214"/>
                  <a:pt x="3671967" y="4732397"/>
                </a:cubicBezTo>
                <a:cubicBezTo>
                  <a:pt x="3669123" y="4734580"/>
                  <a:pt x="3666874" y="4736564"/>
                  <a:pt x="3665220" y="4738350"/>
                </a:cubicBezTo>
                <a:lnTo>
                  <a:pt x="3658870" y="4776450"/>
                </a:lnTo>
                <a:lnTo>
                  <a:pt x="3642995" y="4798675"/>
                </a:lnTo>
                <a:cubicBezTo>
                  <a:pt x="3642995" y="4808068"/>
                  <a:pt x="3641408" y="4816270"/>
                  <a:pt x="3638233" y="4823281"/>
                </a:cubicBezTo>
                <a:cubicBezTo>
                  <a:pt x="3635058" y="4830293"/>
                  <a:pt x="3630295" y="4836908"/>
                  <a:pt x="3623945" y="4843125"/>
                </a:cubicBezTo>
                <a:lnTo>
                  <a:pt x="3623945" y="4868525"/>
                </a:lnTo>
                <a:cubicBezTo>
                  <a:pt x="3614949" y="4878579"/>
                  <a:pt x="3610716" y="4890221"/>
                  <a:pt x="3611245" y="4903450"/>
                </a:cubicBezTo>
                <a:cubicBezTo>
                  <a:pt x="3606152" y="4901929"/>
                  <a:pt x="3601257" y="4902590"/>
                  <a:pt x="3596561" y="4905434"/>
                </a:cubicBezTo>
                <a:cubicBezTo>
                  <a:pt x="3591865" y="4908279"/>
                  <a:pt x="3589351" y="4912909"/>
                  <a:pt x="3589020" y="4919325"/>
                </a:cubicBezTo>
                <a:lnTo>
                  <a:pt x="3569970" y="4947900"/>
                </a:lnTo>
                <a:lnTo>
                  <a:pt x="3544570" y="4938375"/>
                </a:lnTo>
                <a:cubicBezTo>
                  <a:pt x="3548737" y="4928056"/>
                  <a:pt x="3551516" y="4916150"/>
                  <a:pt x="3552905" y="4902656"/>
                </a:cubicBezTo>
                <a:cubicBezTo>
                  <a:pt x="3554294" y="4889163"/>
                  <a:pt x="3557866" y="4878844"/>
                  <a:pt x="3563620" y="4871700"/>
                </a:cubicBezTo>
                <a:cubicBezTo>
                  <a:pt x="3563091" y="4861646"/>
                  <a:pt x="3567324" y="4856354"/>
                  <a:pt x="3576320" y="4855825"/>
                </a:cubicBezTo>
                <a:cubicBezTo>
                  <a:pt x="3583199" y="4856288"/>
                  <a:pt x="3591666" y="4856156"/>
                  <a:pt x="3601720" y="4855428"/>
                </a:cubicBezTo>
                <a:cubicBezTo>
                  <a:pt x="3611774" y="4854701"/>
                  <a:pt x="3610716" y="4850599"/>
                  <a:pt x="3598545" y="4843125"/>
                </a:cubicBezTo>
                <a:lnTo>
                  <a:pt x="3611245" y="4811375"/>
                </a:lnTo>
                <a:lnTo>
                  <a:pt x="3598545" y="4811375"/>
                </a:lnTo>
                <a:lnTo>
                  <a:pt x="3611245" y="4795500"/>
                </a:lnTo>
                <a:lnTo>
                  <a:pt x="3611245" y="4763750"/>
                </a:lnTo>
                <a:lnTo>
                  <a:pt x="3633470" y="4747875"/>
                </a:lnTo>
                <a:lnTo>
                  <a:pt x="3633470" y="4719300"/>
                </a:lnTo>
                <a:cubicBezTo>
                  <a:pt x="3639291" y="4709246"/>
                  <a:pt x="3646699" y="4700779"/>
                  <a:pt x="3655695" y="4693900"/>
                </a:cubicBezTo>
                <a:lnTo>
                  <a:pt x="3665220" y="4668500"/>
                </a:lnTo>
                <a:cubicBezTo>
                  <a:pt x="3655298" y="4665987"/>
                  <a:pt x="3652123" y="4655139"/>
                  <a:pt x="3655695" y="4635956"/>
                </a:cubicBezTo>
                <a:cubicBezTo>
                  <a:pt x="3659267" y="4616774"/>
                  <a:pt x="3662442" y="4604339"/>
                  <a:pt x="3665220" y="4598650"/>
                </a:cubicBezTo>
                <a:cubicBezTo>
                  <a:pt x="3671173" y="4597195"/>
                  <a:pt x="3674348" y="4590580"/>
                  <a:pt x="3674745" y="4578806"/>
                </a:cubicBezTo>
                <a:cubicBezTo>
                  <a:pt x="3675142" y="4567032"/>
                  <a:pt x="3675142" y="4558830"/>
                  <a:pt x="3674745" y="4554200"/>
                </a:cubicBezTo>
                <a:cubicBezTo>
                  <a:pt x="3679442" y="4552348"/>
                  <a:pt x="3682749" y="4548909"/>
                  <a:pt x="3684667" y="4543881"/>
                </a:cubicBezTo>
                <a:cubicBezTo>
                  <a:pt x="3686585" y="4538854"/>
                  <a:pt x="3687511" y="4533827"/>
                  <a:pt x="3687445" y="4528800"/>
                </a:cubicBezTo>
                <a:cubicBezTo>
                  <a:pt x="3686916" y="4522847"/>
                  <a:pt x="3684799" y="4518085"/>
                  <a:pt x="3681095" y="4514513"/>
                </a:cubicBezTo>
                <a:cubicBezTo>
                  <a:pt x="3677391" y="4510941"/>
                  <a:pt x="3675274" y="4506178"/>
                  <a:pt x="3674745" y="4500225"/>
                </a:cubicBezTo>
                <a:cubicBezTo>
                  <a:pt x="3662508" y="4502606"/>
                  <a:pt x="3656820" y="4512131"/>
                  <a:pt x="3657680" y="4528800"/>
                </a:cubicBezTo>
                <a:cubicBezTo>
                  <a:pt x="3658540" y="4545469"/>
                  <a:pt x="3653645" y="4554994"/>
                  <a:pt x="3642995" y="4557375"/>
                </a:cubicBezTo>
                <a:cubicBezTo>
                  <a:pt x="3642665" y="4567098"/>
                  <a:pt x="3639357" y="4576227"/>
                  <a:pt x="3633073" y="4584760"/>
                </a:cubicBezTo>
                <a:cubicBezTo>
                  <a:pt x="3626790" y="4593292"/>
                  <a:pt x="3619514" y="4600039"/>
                  <a:pt x="3611245" y="4605000"/>
                </a:cubicBezTo>
                <a:lnTo>
                  <a:pt x="3611245" y="4646275"/>
                </a:lnTo>
                <a:cubicBezTo>
                  <a:pt x="3583398" y="4659703"/>
                  <a:pt x="3566861" y="4674916"/>
                  <a:pt x="3561636" y="4691916"/>
                </a:cubicBezTo>
                <a:cubicBezTo>
                  <a:pt x="3556410" y="4708915"/>
                  <a:pt x="3548605" y="4732860"/>
                  <a:pt x="3538220" y="4763750"/>
                </a:cubicBezTo>
                <a:cubicBezTo>
                  <a:pt x="3527505" y="4764676"/>
                  <a:pt x="3517980" y="4768380"/>
                  <a:pt x="3509645" y="4774863"/>
                </a:cubicBezTo>
                <a:cubicBezTo>
                  <a:pt x="3501311" y="4781345"/>
                  <a:pt x="3491786" y="4785049"/>
                  <a:pt x="3481070" y="4785975"/>
                </a:cubicBezTo>
                <a:lnTo>
                  <a:pt x="3481070" y="4820900"/>
                </a:lnTo>
                <a:lnTo>
                  <a:pt x="3471545" y="4820900"/>
                </a:lnTo>
                <a:cubicBezTo>
                  <a:pt x="3465460" y="4820900"/>
                  <a:pt x="3461756" y="4819313"/>
                  <a:pt x="3460433" y="4816138"/>
                </a:cubicBezTo>
                <a:cubicBezTo>
                  <a:pt x="3459110" y="4812963"/>
                  <a:pt x="3458581" y="4808200"/>
                  <a:pt x="3458845" y="4801850"/>
                </a:cubicBezTo>
                <a:lnTo>
                  <a:pt x="3468370" y="4776450"/>
                </a:lnTo>
                <a:cubicBezTo>
                  <a:pt x="3468172" y="4774135"/>
                  <a:pt x="3466981" y="4770034"/>
                  <a:pt x="3464798" y="4764147"/>
                </a:cubicBezTo>
                <a:cubicBezTo>
                  <a:pt x="3462616" y="4758260"/>
                  <a:pt x="3460631" y="4754953"/>
                  <a:pt x="3458845" y="4754225"/>
                </a:cubicBezTo>
                <a:lnTo>
                  <a:pt x="3458845" y="4763750"/>
                </a:lnTo>
                <a:lnTo>
                  <a:pt x="3440216" y="4779468"/>
                </a:lnTo>
                <a:lnTo>
                  <a:pt x="3436620" y="4785614"/>
                </a:lnTo>
                <a:cubicBezTo>
                  <a:pt x="3437017" y="4793287"/>
                  <a:pt x="3438605" y="4800166"/>
                  <a:pt x="3441383" y="4806252"/>
                </a:cubicBezTo>
                <a:cubicBezTo>
                  <a:pt x="3444161" y="4812337"/>
                  <a:pt x="3445748" y="4819216"/>
                  <a:pt x="3446145" y="4826889"/>
                </a:cubicBezTo>
                <a:lnTo>
                  <a:pt x="3423920" y="4820539"/>
                </a:lnTo>
                <a:cubicBezTo>
                  <a:pt x="3424053" y="4830329"/>
                  <a:pt x="3422994" y="4840912"/>
                  <a:pt x="3420745" y="4852289"/>
                </a:cubicBezTo>
                <a:cubicBezTo>
                  <a:pt x="3418496" y="4863666"/>
                  <a:pt x="3414263" y="4874249"/>
                  <a:pt x="3408045" y="4884039"/>
                </a:cubicBezTo>
                <a:lnTo>
                  <a:pt x="3392170" y="4861814"/>
                </a:lnTo>
                <a:lnTo>
                  <a:pt x="3395570" y="4851615"/>
                </a:lnTo>
                <a:lnTo>
                  <a:pt x="3382645" y="4859000"/>
                </a:lnTo>
                <a:cubicBezTo>
                  <a:pt x="3382711" y="4864093"/>
                  <a:pt x="3381785" y="4869782"/>
                  <a:pt x="3379867" y="4876066"/>
                </a:cubicBezTo>
                <a:cubicBezTo>
                  <a:pt x="3377949" y="4882350"/>
                  <a:pt x="3374642" y="4887244"/>
                  <a:pt x="3369945" y="4890750"/>
                </a:cubicBezTo>
                <a:lnTo>
                  <a:pt x="3369945" y="4916150"/>
                </a:lnTo>
                <a:lnTo>
                  <a:pt x="3357245" y="4925675"/>
                </a:lnTo>
                <a:cubicBezTo>
                  <a:pt x="3356914" y="4935332"/>
                  <a:pt x="3353607" y="4944593"/>
                  <a:pt x="3347323" y="4953456"/>
                </a:cubicBezTo>
                <a:cubicBezTo>
                  <a:pt x="3341040" y="4962320"/>
                  <a:pt x="3333764" y="4969993"/>
                  <a:pt x="3325495" y="4976475"/>
                </a:cubicBezTo>
                <a:cubicBezTo>
                  <a:pt x="3319013" y="4986596"/>
                  <a:pt x="3311340" y="4998105"/>
                  <a:pt x="3302477" y="5011003"/>
                </a:cubicBezTo>
                <a:cubicBezTo>
                  <a:pt x="3293613" y="5023902"/>
                  <a:pt x="3284353" y="5034617"/>
                  <a:pt x="3274695" y="5043150"/>
                </a:cubicBezTo>
                <a:cubicBezTo>
                  <a:pt x="3274894" y="5048111"/>
                  <a:pt x="3274497" y="5053271"/>
                  <a:pt x="3273505" y="5058628"/>
                </a:cubicBezTo>
                <a:cubicBezTo>
                  <a:pt x="3272512" y="5063986"/>
                  <a:pt x="3269734" y="5068352"/>
                  <a:pt x="3265170" y="5071725"/>
                </a:cubicBezTo>
                <a:lnTo>
                  <a:pt x="3261166" y="5086541"/>
                </a:lnTo>
                <a:lnTo>
                  <a:pt x="3261995" y="5087239"/>
                </a:lnTo>
                <a:lnTo>
                  <a:pt x="3260801" y="5087891"/>
                </a:lnTo>
                <a:lnTo>
                  <a:pt x="3257233" y="5101094"/>
                </a:lnTo>
                <a:lnTo>
                  <a:pt x="3245915" y="5117042"/>
                </a:lnTo>
                <a:lnTo>
                  <a:pt x="3252470" y="5128514"/>
                </a:lnTo>
                <a:lnTo>
                  <a:pt x="3249295" y="5153914"/>
                </a:lnTo>
                <a:cubicBezTo>
                  <a:pt x="3241424" y="5154840"/>
                  <a:pt x="3237323" y="5158544"/>
                  <a:pt x="3236992" y="5165027"/>
                </a:cubicBezTo>
                <a:cubicBezTo>
                  <a:pt x="3236661" y="5171509"/>
                  <a:pt x="3230179" y="5175213"/>
                  <a:pt x="3217545" y="5176139"/>
                </a:cubicBezTo>
                <a:cubicBezTo>
                  <a:pt x="3218471" y="5163704"/>
                  <a:pt x="3222175" y="5152062"/>
                  <a:pt x="3228658" y="5141214"/>
                </a:cubicBezTo>
                <a:lnTo>
                  <a:pt x="3229619" y="5138192"/>
                </a:lnTo>
                <a:lnTo>
                  <a:pt x="3220720" y="5135225"/>
                </a:lnTo>
                <a:lnTo>
                  <a:pt x="3229857" y="5104769"/>
                </a:lnTo>
                <a:lnTo>
                  <a:pt x="3227070" y="5106289"/>
                </a:lnTo>
                <a:lnTo>
                  <a:pt x="3204845" y="5106289"/>
                </a:lnTo>
                <a:cubicBezTo>
                  <a:pt x="3205507" y="5094515"/>
                  <a:pt x="3207359" y="5083138"/>
                  <a:pt x="3210402" y="5072158"/>
                </a:cubicBezTo>
                <a:cubicBezTo>
                  <a:pt x="3213444" y="5061178"/>
                  <a:pt x="3213709" y="5045038"/>
                  <a:pt x="3211195" y="5023739"/>
                </a:cubicBezTo>
                <a:cubicBezTo>
                  <a:pt x="3204448" y="5032999"/>
                  <a:pt x="3198098" y="5042260"/>
                  <a:pt x="3192145" y="5051520"/>
                </a:cubicBezTo>
                <a:cubicBezTo>
                  <a:pt x="3186192" y="5060781"/>
                  <a:pt x="3183017" y="5071629"/>
                  <a:pt x="3182620" y="5084064"/>
                </a:cubicBezTo>
                <a:cubicBezTo>
                  <a:pt x="3167274" y="5096235"/>
                  <a:pt x="3153516" y="5109993"/>
                  <a:pt x="3141345" y="5125339"/>
                </a:cubicBezTo>
                <a:cubicBezTo>
                  <a:pt x="3123684" y="5126927"/>
                  <a:pt x="3116937" y="5133277"/>
                  <a:pt x="3121105" y="5144389"/>
                </a:cubicBezTo>
                <a:cubicBezTo>
                  <a:pt x="3125272" y="5155502"/>
                  <a:pt x="3122494" y="5161852"/>
                  <a:pt x="3112770" y="5163439"/>
                </a:cubicBezTo>
                <a:lnTo>
                  <a:pt x="3100070" y="5163439"/>
                </a:lnTo>
                <a:cubicBezTo>
                  <a:pt x="3099541" y="5172369"/>
                  <a:pt x="3097424" y="5179116"/>
                  <a:pt x="3093720" y="5183680"/>
                </a:cubicBezTo>
                <a:cubicBezTo>
                  <a:pt x="3090016" y="5188244"/>
                  <a:pt x="3087899" y="5194197"/>
                  <a:pt x="3087370" y="5201539"/>
                </a:cubicBezTo>
                <a:lnTo>
                  <a:pt x="3065145" y="5220589"/>
                </a:lnTo>
                <a:lnTo>
                  <a:pt x="3052445" y="5195189"/>
                </a:lnTo>
                <a:cubicBezTo>
                  <a:pt x="3046095" y="5195189"/>
                  <a:pt x="3042920" y="5192014"/>
                  <a:pt x="3042920" y="5185664"/>
                </a:cubicBezTo>
                <a:cubicBezTo>
                  <a:pt x="3043846" y="5173163"/>
                  <a:pt x="3047550" y="5160859"/>
                  <a:pt x="3054033" y="5148755"/>
                </a:cubicBezTo>
                <a:cubicBezTo>
                  <a:pt x="3060515" y="5136650"/>
                  <a:pt x="3064219" y="5123553"/>
                  <a:pt x="3065145" y="5109464"/>
                </a:cubicBezTo>
                <a:cubicBezTo>
                  <a:pt x="3065211" y="5109200"/>
                  <a:pt x="3065079" y="5108141"/>
                  <a:pt x="3064748" y="5106289"/>
                </a:cubicBezTo>
                <a:cubicBezTo>
                  <a:pt x="3064418" y="5104437"/>
                  <a:pt x="3063492" y="5103379"/>
                  <a:pt x="3061970" y="5103114"/>
                </a:cubicBezTo>
                <a:cubicBezTo>
                  <a:pt x="3060250" y="5103842"/>
                  <a:pt x="3058134" y="5107149"/>
                  <a:pt x="3055620" y="5113036"/>
                </a:cubicBezTo>
                <a:cubicBezTo>
                  <a:pt x="3053107" y="5118923"/>
                  <a:pt x="3050990" y="5123024"/>
                  <a:pt x="3049270" y="5125339"/>
                </a:cubicBezTo>
                <a:cubicBezTo>
                  <a:pt x="3045566" y="5128514"/>
                  <a:pt x="3043449" y="5131689"/>
                  <a:pt x="3042920" y="5134864"/>
                </a:cubicBezTo>
                <a:cubicBezTo>
                  <a:pt x="3043317" y="5139825"/>
                  <a:pt x="3043317" y="5144191"/>
                  <a:pt x="3042920" y="5147961"/>
                </a:cubicBezTo>
                <a:cubicBezTo>
                  <a:pt x="3042523" y="5151731"/>
                  <a:pt x="3039348" y="5153716"/>
                  <a:pt x="3033395" y="5153914"/>
                </a:cubicBezTo>
                <a:lnTo>
                  <a:pt x="3020695" y="5160264"/>
                </a:lnTo>
                <a:lnTo>
                  <a:pt x="2988945" y="5163439"/>
                </a:lnTo>
                <a:lnTo>
                  <a:pt x="2979420" y="5188839"/>
                </a:lnTo>
                <a:cubicBezTo>
                  <a:pt x="2974592" y="5190625"/>
                  <a:pt x="2969961" y="5193403"/>
                  <a:pt x="2965530" y="5197173"/>
                </a:cubicBezTo>
                <a:cubicBezTo>
                  <a:pt x="2961098" y="5200944"/>
                  <a:pt x="2957261" y="5204516"/>
                  <a:pt x="2954020" y="5207889"/>
                </a:cubicBezTo>
                <a:cubicBezTo>
                  <a:pt x="2950581" y="5207823"/>
                  <a:pt x="2947141" y="5208749"/>
                  <a:pt x="2943702" y="5210667"/>
                </a:cubicBezTo>
                <a:cubicBezTo>
                  <a:pt x="2940262" y="5212586"/>
                  <a:pt x="2938410" y="5215893"/>
                  <a:pt x="2938145" y="5220589"/>
                </a:cubicBezTo>
                <a:lnTo>
                  <a:pt x="2941320" y="5233289"/>
                </a:lnTo>
                <a:lnTo>
                  <a:pt x="2912745" y="5233289"/>
                </a:lnTo>
                <a:cubicBezTo>
                  <a:pt x="2914002" y="5227138"/>
                  <a:pt x="2917045" y="5218009"/>
                  <a:pt x="2921873" y="5205905"/>
                </a:cubicBezTo>
                <a:cubicBezTo>
                  <a:pt x="2926702" y="5193800"/>
                  <a:pt x="2925776" y="5187053"/>
                  <a:pt x="2919095" y="5185664"/>
                </a:cubicBezTo>
                <a:cubicBezTo>
                  <a:pt x="2915854" y="5185862"/>
                  <a:pt x="2912811" y="5187053"/>
                  <a:pt x="2909967" y="5189236"/>
                </a:cubicBezTo>
                <a:cubicBezTo>
                  <a:pt x="2907123" y="5191419"/>
                  <a:pt x="2904874" y="5193403"/>
                  <a:pt x="2903220" y="5195189"/>
                </a:cubicBezTo>
                <a:lnTo>
                  <a:pt x="2896870" y="5233289"/>
                </a:lnTo>
                <a:lnTo>
                  <a:pt x="2880995" y="5255514"/>
                </a:lnTo>
                <a:cubicBezTo>
                  <a:pt x="2880995" y="5264907"/>
                  <a:pt x="2879408" y="5273109"/>
                  <a:pt x="2876233" y="5280120"/>
                </a:cubicBezTo>
                <a:cubicBezTo>
                  <a:pt x="2873058" y="5287132"/>
                  <a:pt x="2868295" y="5293747"/>
                  <a:pt x="2861945" y="5299964"/>
                </a:cubicBezTo>
                <a:lnTo>
                  <a:pt x="2861945" y="5325364"/>
                </a:lnTo>
                <a:cubicBezTo>
                  <a:pt x="2852949" y="5335418"/>
                  <a:pt x="2848716" y="5347060"/>
                  <a:pt x="2849245" y="5360289"/>
                </a:cubicBezTo>
                <a:cubicBezTo>
                  <a:pt x="2844152" y="5358768"/>
                  <a:pt x="2839257" y="5359429"/>
                  <a:pt x="2834561" y="5362273"/>
                </a:cubicBezTo>
                <a:cubicBezTo>
                  <a:pt x="2829865" y="5365118"/>
                  <a:pt x="2827351" y="5369748"/>
                  <a:pt x="2827020" y="5376164"/>
                </a:cubicBezTo>
                <a:lnTo>
                  <a:pt x="2807970" y="5404739"/>
                </a:lnTo>
                <a:lnTo>
                  <a:pt x="2782570" y="5395214"/>
                </a:lnTo>
                <a:cubicBezTo>
                  <a:pt x="2786737" y="5384895"/>
                  <a:pt x="2789516" y="5372989"/>
                  <a:pt x="2790905" y="5359495"/>
                </a:cubicBezTo>
                <a:cubicBezTo>
                  <a:pt x="2792294" y="5346002"/>
                  <a:pt x="2795866" y="5335683"/>
                  <a:pt x="2801620" y="5328539"/>
                </a:cubicBezTo>
                <a:cubicBezTo>
                  <a:pt x="2801091" y="5318485"/>
                  <a:pt x="2805324" y="5313193"/>
                  <a:pt x="2814320" y="5312664"/>
                </a:cubicBezTo>
                <a:cubicBezTo>
                  <a:pt x="2821199" y="5313127"/>
                  <a:pt x="2829666" y="5312995"/>
                  <a:pt x="2839720" y="5312267"/>
                </a:cubicBezTo>
                <a:cubicBezTo>
                  <a:pt x="2849774" y="5311540"/>
                  <a:pt x="2848716" y="5307438"/>
                  <a:pt x="2836545" y="5299964"/>
                </a:cubicBezTo>
                <a:lnTo>
                  <a:pt x="2849245" y="5268214"/>
                </a:lnTo>
                <a:lnTo>
                  <a:pt x="2836545" y="5268214"/>
                </a:lnTo>
                <a:lnTo>
                  <a:pt x="2849245" y="5252339"/>
                </a:lnTo>
                <a:lnTo>
                  <a:pt x="2849245" y="5220589"/>
                </a:lnTo>
                <a:lnTo>
                  <a:pt x="2871470" y="5204714"/>
                </a:lnTo>
                <a:lnTo>
                  <a:pt x="2871470" y="5176139"/>
                </a:lnTo>
                <a:cubicBezTo>
                  <a:pt x="2877291" y="5166085"/>
                  <a:pt x="2884699" y="5157618"/>
                  <a:pt x="2893695" y="5150739"/>
                </a:cubicBezTo>
                <a:lnTo>
                  <a:pt x="2903220" y="5125339"/>
                </a:lnTo>
                <a:cubicBezTo>
                  <a:pt x="2893298" y="5122826"/>
                  <a:pt x="2890123" y="5111978"/>
                  <a:pt x="2893695" y="5092795"/>
                </a:cubicBezTo>
                <a:cubicBezTo>
                  <a:pt x="2897267" y="5073613"/>
                  <a:pt x="2900442" y="5061178"/>
                  <a:pt x="2903220" y="5055489"/>
                </a:cubicBezTo>
                <a:cubicBezTo>
                  <a:pt x="2909173" y="5054034"/>
                  <a:pt x="2912348" y="5047419"/>
                  <a:pt x="2912745" y="5035645"/>
                </a:cubicBezTo>
                <a:cubicBezTo>
                  <a:pt x="2913142" y="5023871"/>
                  <a:pt x="2913142" y="5015669"/>
                  <a:pt x="2912745" y="5011039"/>
                </a:cubicBezTo>
                <a:cubicBezTo>
                  <a:pt x="2917442" y="5009187"/>
                  <a:pt x="2920749" y="5005748"/>
                  <a:pt x="2922667" y="5000720"/>
                </a:cubicBezTo>
                <a:cubicBezTo>
                  <a:pt x="2924585" y="4995693"/>
                  <a:pt x="2925511" y="4990666"/>
                  <a:pt x="2925445" y="4985639"/>
                </a:cubicBezTo>
                <a:cubicBezTo>
                  <a:pt x="2924916" y="4979686"/>
                  <a:pt x="2922799" y="4974924"/>
                  <a:pt x="2919095" y="4971352"/>
                </a:cubicBezTo>
                <a:cubicBezTo>
                  <a:pt x="2915391" y="4967780"/>
                  <a:pt x="2913274" y="4963017"/>
                  <a:pt x="2912745" y="4957064"/>
                </a:cubicBezTo>
                <a:cubicBezTo>
                  <a:pt x="2900508" y="4959445"/>
                  <a:pt x="2894820" y="4968970"/>
                  <a:pt x="2895680" y="4985639"/>
                </a:cubicBezTo>
                <a:cubicBezTo>
                  <a:pt x="2896540" y="5002308"/>
                  <a:pt x="2891645" y="5011833"/>
                  <a:pt x="2880995" y="5014214"/>
                </a:cubicBezTo>
                <a:cubicBezTo>
                  <a:pt x="2880665" y="5023937"/>
                  <a:pt x="2877357" y="5033066"/>
                  <a:pt x="2871073" y="5041599"/>
                </a:cubicBezTo>
                <a:cubicBezTo>
                  <a:pt x="2864790" y="5050131"/>
                  <a:pt x="2857514" y="5056878"/>
                  <a:pt x="2849245" y="5061839"/>
                </a:cubicBezTo>
                <a:lnTo>
                  <a:pt x="2849245" y="5103114"/>
                </a:lnTo>
                <a:cubicBezTo>
                  <a:pt x="2821398" y="5116542"/>
                  <a:pt x="2804861" y="5131755"/>
                  <a:pt x="2799636" y="5148755"/>
                </a:cubicBezTo>
                <a:cubicBezTo>
                  <a:pt x="2794410" y="5165754"/>
                  <a:pt x="2786605" y="5189699"/>
                  <a:pt x="2776220" y="5220589"/>
                </a:cubicBezTo>
                <a:cubicBezTo>
                  <a:pt x="2765505" y="5221515"/>
                  <a:pt x="2755980" y="5225219"/>
                  <a:pt x="2747645" y="5231702"/>
                </a:cubicBezTo>
                <a:cubicBezTo>
                  <a:pt x="2739311" y="5238184"/>
                  <a:pt x="2729786" y="5241888"/>
                  <a:pt x="2719070" y="5242814"/>
                </a:cubicBezTo>
                <a:lnTo>
                  <a:pt x="2719070" y="5277739"/>
                </a:lnTo>
                <a:lnTo>
                  <a:pt x="2709545" y="5277739"/>
                </a:lnTo>
                <a:cubicBezTo>
                  <a:pt x="2703460" y="5277739"/>
                  <a:pt x="2699756" y="5276152"/>
                  <a:pt x="2698433" y="5272977"/>
                </a:cubicBezTo>
                <a:cubicBezTo>
                  <a:pt x="2697110" y="5269802"/>
                  <a:pt x="2696581" y="5265039"/>
                  <a:pt x="2696845" y="5258689"/>
                </a:cubicBezTo>
                <a:lnTo>
                  <a:pt x="2706370" y="5233289"/>
                </a:lnTo>
                <a:cubicBezTo>
                  <a:pt x="2706172" y="5230974"/>
                  <a:pt x="2704981" y="5226873"/>
                  <a:pt x="2702798" y="5220986"/>
                </a:cubicBezTo>
                <a:cubicBezTo>
                  <a:pt x="2700616" y="5215099"/>
                  <a:pt x="2698631" y="5211792"/>
                  <a:pt x="2696845" y="5211064"/>
                </a:cubicBezTo>
                <a:lnTo>
                  <a:pt x="2696845" y="5220589"/>
                </a:lnTo>
                <a:cubicBezTo>
                  <a:pt x="2689569" y="5225748"/>
                  <a:pt x="2681103" y="5232892"/>
                  <a:pt x="2671445" y="5242020"/>
                </a:cubicBezTo>
                <a:cubicBezTo>
                  <a:pt x="2661788" y="5251149"/>
                  <a:pt x="2656496" y="5259880"/>
                  <a:pt x="2655570" y="5268214"/>
                </a:cubicBezTo>
                <a:cubicBezTo>
                  <a:pt x="2650874" y="5271654"/>
                  <a:pt x="2647567" y="5276681"/>
                  <a:pt x="2645648" y="5283295"/>
                </a:cubicBezTo>
                <a:cubicBezTo>
                  <a:pt x="2643730" y="5289910"/>
                  <a:pt x="2642804" y="5296525"/>
                  <a:pt x="2642870" y="5303139"/>
                </a:cubicBezTo>
                <a:lnTo>
                  <a:pt x="2620645" y="5315839"/>
                </a:lnTo>
                <a:cubicBezTo>
                  <a:pt x="2620711" y="5320932"/>
                  <a:pt x="2619785" y="5326621"/>
                  <a:pt x="2617867" y="5332905"/>
                </a:cubicBezTo>
                <a:cubicBezTo>
                  <a:pt x="2615949" y="5339189"/>
                  <a:pt x="2612642" y="5344083"/>
                  <a:pt x="2607945" y="5347589"/>
                </a:cubicBezTo>
                <a:lnTo>
                  <a:pt x="2607945" y="5372989"/>
                </a:lnTo>
                <a:lnTo>
                  <a:pt x="2595245" y="5382514"/>
                </a:lnTo>
                <a:cubicBezTo>
                  <a:pt x="2594914" y="5392171"/>
                  <a:pt x="2591607" y="5401432"/>
                  <a:pt x="2585323" y="5410295"/>
                </a:cubicBezTo>
                <a:cubicBezTo>
                  <a:pt x="2579040" y="5419159"/>
                  <a:pt x="2571764" y="5426832"/>
                  <a:pt x="2563495" y="5433314"/>
                </a:cubicBezTo>
                <a:cubicBezTo>
                  <a:pt x="2557013" y="5443435"/>
                  <a:pt x="2549340" y="5454944"/>
                  <a:pt x="2540477" y="5467842"/>
                </a:cubicBezTo>
                <a:cubicBezTo>
                  <a:pt x="2531613" y="5480741"/>
                  <a:pt x="2522353" y="5491456"/>
                  <a:pt x="2512695" y="5499989"/>
                </a:cubicBezTo>
                <a:cubicBezTo>
                  <a:pt x="2512894" y="5504950"/>
                  <a:pt x="2512497" y="5510110"/>
                  <a:pt x="2511505" y="5515467"/>
                </a:cubicBezTo>
                <a:cubicBezTo>
                  <a:pt x="2510512" y="5520825"/>
                  <a:pt x="2507734" y="5525191"/>
                  <a:pt x="2503170" y="5528564"/>
                </a:cubicBezTo>
                <a:cubicBezTo>
                  <a:pt x="2502906" y="5538354"/>
                  <a:pt x="2500260" y="5548143"/>
                  <a:pt x="2495233" y="5557933"/>
                </a:cubicBezTo>
                <a:cubicBezTo>
                  <a:pt x="2490206" y="5567723"/>
                  <a:pt x="2484385" y="5575925"/>
                  <a:pt x="2477770" y="5582539"/>
                </a:cubicBezTo>
                <a:cubicBezTo>
                  <a:pt x="2477770" y="5585847"/>
                  <a:pt x="2476976" y="5588757"/>
                  <a:pt x="2475389" y="5591270"/>
                </a:cubicBezTo>
                <a:cubicBezTo>
                  <a:pt x="2473802" y="5593784"/>
                  <a:pt x="2471420" y="5595107"/>
                  <a:pt x="2468245" y="5595239"/>
                </a:cubicBezTo>
                <a:lnTo>
                  <a:pt x="2458720" y="5592064"/>
                </a:lnTo>
                <a:lnTo>
                  <a:pt x="2468245" y="5560314"/>
                </a:lnTo>
                <a:cubicBezTo>
                  <a:pt x="2471420" y="5556941"/>
                  <a:pt x="2473802" y="5552575"/>
                  <a:pt x="2475389" y="5547217"/>
                </a:cubicBezTo>
                <a:cubicBezTo>
                  <a:pt x="2476976" y="5541859"/>
                  <a:pt x="2477770" y="5536700"/>
                  <a:pt x="2477770" y="5531739"/>
                </a:cubicBezTo>
                <a:lnTo>
                  <a:pt x="2490470" y="5503164"/>
                </a:lnTo>
                <a:cubicBezTo>
                  <a:pt x="2489809" y="5496020"/>
                  <a:pt x="2489544" y="5488083"/>
                  <a:pt x="2489676" y="5479352"/>
                </a:cubicBezTo>
                <a:cubicBezTo>
                  <a:pt x="2489809" y="5470620"/>
                  <a:pt x="2494307" y="5465858"/>
                  <a:pt x="2503170" y="5465064"/>
                </a:cubicBezTo>
                <a:cubicBezTo>
                  <a:pt x="2504229" y="5434108"/>
                  <a:pt x="2513224" y="5397595"/>
                  <a:pt x="2530158" y="5355527"/>
                </a:cubicBezTo>
                <a:cubicBezTo>
                  <a:pt x="2547091" y="5313458"/>
                  <a:pt x="2565612" y="5280120"/>
                  <a:pt x="2585720" y="5255514"/>
                </a:cubicBezTo>
                <a:cubicBezTo>
                  <a:pt x="2586117" y="5244666"/>
                  <a:pt x="2587705" y="5234612"/>
                  <a:pt x="2590483" y="5225352"/>
                </a:cubicBezTo>
                <a:cubicBezTo>
                  <a:pt x="2593261" y="5216091"/>
                  <a:pt x="2594848" y="5206037"/>
                  <a:pt x="2595245" y="5195189"/>
                </a:cubicBezTo>
                <a:cubicBezTo>
                  <a:pt x="2599942" y="5194991"/>
                  <a:pt x="2603249" y="5193006"/>
                  <a:pt x="2605167" y="5189236"/>
                </a:cubicBezTo>
                <a:cubicBezTo>
                  <a:pt x="2607085" y="5185466"/>
                  <a:pt x="2608011" y="5181100"/>
                  <a:pt x="2607945" y="5176139"/>
                </a:cubicBezTo>
                <a:cubicBezTo>
                  <a:pt x="2608474" y="5163241"/>
                  <a:pt x="2610591" y="5155700"/>
                  <a:pt x="2614295" y="5153517"/>
                </a:cubicBezTo>
                <a:cubicBezTo>
                  <a:pt x="2617999" y="5151334"/>
                  <a:pt x="2620116" y="5146175"/>
                  <a:pt x="2620645" y="5138039"/>
                </a:cubicBezTo>
                <a:lnTo>
                  <a:pt x="2636520" y="5106289"/>
                </a:lnTo>
                <a:cubicBezTo>
                  <a:pt x="2641217" y="5104569"/>
                  <a:pt x="2644524" y="5101659"/>
                  <a:pt x="2646442" y="5097558"/>
                </a:cubicBezTo>
                <a:cubicBezTo>
                  <a:pt x="2648360" y="5093457"/>
                  <a:pt x="2649286" y="5088959"/>
                  <a:pt x="2649220" y="5084064"/>
                </a:cubicBezTo>
                <a:lnTo>
                  <a:pt x="2646045" y="5068189"/>
                </a:lnTo>
                <a:lnTo>
                  <a:pt x="2674620" y="4969764"/>
                </a:lnTo>
                <a:lnTo>
                  <a:pt x="2687320" y="4960239"/>
                </a:lnTo>
                <a:lnTo>
                  <a:pt x="2696845" y="4944364"/>
                </a:lnTo>
                <a:cubicBezTo>
                  <a:pt x="2696845" y="4939271"/>
                  <a:pt x="2697639" y="4933582"/>
                  <a:pt x="2699227" y="4927299"/>
                </a:cubicBezTo>
                <a:cubicBezTo>
                  <a:pt x="2700814" y="4921015"/>
                  <a:pt x="2703195" y="4916120"/>
                  <a:pt x="2706370" y="4912614"/>
                </a:cubicBezTo>
                <a:cubicBezTo>
                  <a:pt x="2704518" y="4906859"/>
                  <a:pt x="2704254" y="4899319"/>
                  <a:pt x="2705577" y="4889992"/>
                </a:cubicBezTo>
                <a:cubicBezTo>
                  <a:pt x="2706899" y="4880666"/>
                  <a:pt x="2711397" y="4875506"/>
                  <a:pt x="2719070" y="4874514"/>
                </a:cubicBezTo>
                <a:cubicBezTo>
                  <a:pt x="2720195" y="4865783"/>
                  <a:pt x="2725883" y="4851495"/>
                  <a:pt x="2736136" y="4831652"/>
                </a:cubicBezTo>
                <a:cubicBezTo>
                  <a:pt x="2746389" y="4811808"/>
                  <a:pt x="2754458" y="4800695"/>
                  <a:pt x="2760345" y="4798314"/>
                </a:cubicBezTo>
                <a:lnTo>
                  <a:pt x="2769870" y="4776089"/>
                </a:lnTo>
                <a:cubicBezTo>
                  <a:pt x="2770796" y="4756245"/>
                  <a:pt x="2774500" y="4738783"/>
                  <a:pt x="2780983" y="4723702"/>
                </a:cubicBezTo>
                <a:lnTo>
                  <a:pt x="2788189" y="4689730"/>
                </a:lnTo>
                <a:lnTo>
                  <a:pt x="2778125" y="4689730"/>
                </a:lnTo>
                <a:cubicBezTo>
                  <a:pt x="2778787" y="4677956"/>
                  <a:pt x="2780639" y="4666579"/>
                  <a:pt x="2783682" y="4655599"/>
                </a:cubicBezTo>
                <a:cubicBezTo>
                  <a:pt x="2786724" y="4644619"/>
                  <a:pt x="2786989" y="4628479"/>
                  <a:pt x="2784475" y="4607180"/>
                </a:cubicBezTo>
                <a:cubicBezTo>
                  <a:pt x="2777728" y="4616440"/>
                  <a:pt x="2771378" y="4625701"/>
                  <a:pt x="2765425" y="4634961"/>
                </a:cubicBezTo>
                <a:cubicBezTo>
                  <a:pt x="2759472" y="4644222"/>
                  <a:pt x="2756297" y="4655070"/>
                  <a:pt x="2755900" y="4667505"/>
                </a:cubicBezTo>
                <a:cubicBezTo>
                  <a:pt x="2740554" y="4679676"/>
                  <a:pt x="2726796" y="4693434"/>
                  <a:pt x="2714625" y="4708780"/>
                </a:cubicBezTo>
                <a:cubicBezTo>
                  <a:pt x="2696964" y="4710368"/>
                  <a:pt x="2690217" y="4716718"/>
                  <a:pt x="2694385" y="4727830"/>
                </a:cubicBezTo>
                <a:cubicBezTo>
                  <a:pt x="2698552" y="4738943"/>
                  <a:pt x="2695774" y="4745293"/>
                  <a:pt x="2686050" y="4746880"/>
                </a:cubicBezTo>
                <a:lnTo>
                  <a:pt x="2673350" y="4746880"/>
                </a:lnTo>
                <a:cubicBezTo>
                  <a:pt x="2672821" y="4755810"/>
                  <a:pt x="2670704" y="4762557"/>
                  <a:pt x="2667000" y="4767121"/>
                </a:cubicBezTo>
                <a:cubicBezTo>
                  <a:pt x="2663296" y="4771685"/>
                  <a:pt x="2661179" y="4777638"/>
                  <a:pt x="2660650" y="4784980"/>
                </a:cubicBezTo>
                <a:lnTo>
                  <a:pt x="2638425" y="4804030"/>
                </a:lnTo>
                <a:lnTo>
                  <a:pt x="2625725" y="4778630"/>
                </a:lnTo>
                <a:cubicBezTo>
                  <a:pt x="2619375" y="4778630"/>
                  <a:pt x="2616200" y="4775455"/>
                  <a:pt x="2616200" y="4769105"/>
                </a:cubicBezTo>
                <a:cubicBezTo>
                  <a:pt x="2617126" y="4756604"/>
                  <a:pt x="2620830" y="4744300"/>
                  <a:pt x="2627313" y="4732196"/>
                </a:cubicBezTo>
                <a:cubicBezTo>
                  <a:pt x="2633795" y="4720091"/>
                  <a:pt x="2637499" y="4706994"/>
                  <a:pt x="2638425" y="4692905"/>
                </a:cubicBezTo>
                <a:cubicBezTo>
                  <a:pt x="2638491" y="4692641"/>
                  <a:pt x="2638359" y="4691582"/>
                  <a:pt x="2638028" y="4689730"/>
                </a:cubicBezTo>
                <a:cubicBezTo>
                  <a:pt x="2637698" y="4687878"/>
                  <a:pt x="2636772" y="4686820"/>
                  <a:pt x="2635250" y="4686555"/>
                </a:cubicBezTo>
                <a:cubicBezTo>
                  <a:pt x="2633530" y="4687283"/>
                  <a:pt x="2631414" y="4690590"/>
                  <a:pt x="2628900" y="4696477"/>
                </a:cubicBezTo>
                <a:cubicBezTo>
                  <a:pt x="2626387" y="4702364"/>
                  <a:pt x="2624270" y="4706465"/>
                  <a:pt x="2622550" y="4708780"/>
                </a:cubicBezTo>
                <a:cubicBezTo>
                  <a:pt x="2618846" y="4711955"/>
                  <a:pt x="2616729" y="4715130"/>
                  <a:pt x="2616200" y="4718305"/>
                </a:cubicBezTo>
                <a:cubicBezTo>
                  <a:pt x="2616597" y="4723266"/>
                  <a:pt x="2616597" y="4727632"/>
                  <a:pt x="2616200" y="4731402"/>
                </a:cubicBezTo>
                <a:cubicBezTo>
                  <a:pt x="2615803" y="4735172"/>
                  <a:pt x="2612628" y="4737157"/>
                  <a:pt x="2606675" y="4737355"/>
                </a:cubicBezTo>
                <a:lnTo>
                  <a:pt x="2593975" y="4743705"/>
                </a:lnTo>
                <a:lnTo>
                  <a:pt x="2562225" y="4746880"/>
                </a:lnTo>
                <a:lnTo>
                  <a:pt x="2552700" y="4772280"/>
                </a:lnTo>
                <a:cubicBezTo>
                  <a:pt x="2547872" y="4774066"/>
                  <a:pt x="2543241" y="4776844"/>
                  <a:pt x="2538810" y="4780614"/>
                </a:cubicBezTo>
                <a:cubicBezTo>
                  <a:pt x="2534378" y="4784385"/>
                  <a:pt x="2530541" y="4787957"/>
                  <a:pt x="2527300" y="4791330"/>
                </a:cubicBezTo>
                <a:cubicBezTo>
                  <a:pt x="2523861" y="4791264"/>
                  <a:pt x="2520421" y="4792190"/>
                  <a:pt x="2516982" y="4794108"/>
                </a:cubicBezTo>
                <a:cubicBezTo>
                  <a:pt x="2513542" y="4796027"/>
                  <a:pt x="2511690" y="4799334"/>
                  <a:pt x="2511425" y="4804030"/>
                </a:cubicBezTo>
                <a:lnTo>
                  <a:pt x="2514600" y="4816730"/>
                </a:lnTo>
                <a:lnTo>
                  <a:pt x="2486025" y="4816730"/>
                </a:lnTo>
                <a:cubicBezTo>
                  <a:pt x="2487282" y="4810579"/>
                  <a:pt x="2490325" y="4801450"/>
                  <a:pt x="2495153" y="4789346"/>
                </a:cubicBezTo>
                <a:cubicBezTo>
                  <a:pt x="2499982" y="4777241"/>
                  <a:pt x="2499056" y="4770494"/>
                  <a:pt x="2492375" y="4769105"/>
                </a:cubicBezTo>
                <a:cubicBezTo>
                  <a:pt x="2489134" y="4769303"/>
                  <a:pt x="2486091" y="4770494"/>
                  <a:pt x="2483247" y="4772677"/>
                </a:cubicBezTo>
                <a:cubicBezTo>
                  <a:pt x="2480403" y="4774860"/>
                  <a:pt x="2478154" y="4776844"/>
                  <a:pt x="2476500" y="4778630"/>
                </a:cubicBezTo>
                <a:lnTo>
                  <a:pt x="2470150" y="4816730"/>
                </a:lnTo>
                <a:lnTo>
                  <a:pt x="2454275" y="4838955"/>
                </a:lnTo>
                <a:cubicBezTo>
                  <a:pt x="2454275" y="4848348"/>
                  <a:pt x="2452688" y="4856550"/>
                  <a:pt x="2449513" y="4863561"/>
                </a:cubicBezTo>
                <a:cubicBezTo>
                  <a:pt x="2446338" y="4870573"/>
                  <a:pt x="2441575" y="4877188"/>
                  <a:pt x="2435225" y="4883405"/>
                </a:cubicBezTo>
                <a:lnTo>
                  <a:pt x="2435225" y="4908805"/>
                </a:lnTo>
                <a:cubicBezTo>
                  <a:pt x="2426229" y="4918859"/>
                  <a:pt x="2421996" y="4930501"/>
                  <a:pt x="2422525" y="4943730"/>
                </a:cubicBezTo>
                <a:cubicBezTo>
                  <a:pt x="2417432" y="4942209"/>
                  <a:pt x="2412537" y="4942870"/>
                  <a:pt x="2407841" y="4945714"/>
                </a:cubicBezTo>
                <a:cubicBezTo>
                  <a:pt x="2403145" y="4948559"/>
                  <a:pt x="2400631" y="4953189"/>
                  <a:pt x="2400300" y="4959605"/>
                </a:cubicBezTo>
                <a:lnTo>
                  <a:pt x="2381250" y="4988180"/>
                </a:lnTo>
                <a:lnTo>
                  <a:pt x="2355850" y="4978655"/>
                </a:lnTo>
                <a:cubicBezTo>
                  <a:pt x="2360017" y="4968336"/>
                  <a:pt x="2362796" y="4956430"/>
                  <a:pt x="2364185" y="4942936"/>
                </a:cubicBezTo>
                <a:cubicBezTo>
                  <a:pt x="2365574" y="4929443"/>
                  <a:pt x="2369146" y="4919124"/>
                  <a:pt x="2374900" y="4911980"/>
                </a:cubicBezTo>
                <a:cubicBezTo>
                  <a:pt x="2374371" y="4901926"/>
                  <a:pt x="2378604" y="4896634"/>
                  <a:pt x="2387600" y="4896105"/>
                </a:cubicBezTo>
                <a:cubicBezTo>
                  <a:pt x="2394479" y="4896568"/>
                  <a:pt x="2402946" y="4896436"/>
                  <a:pt x="2413000" y="4895708"/>
                </a:cubicBezTo>
                <a:cubicBezTo>
                  <a:pt x="2423054" y="4894981"/>
                  <a:pt x="2421996" y="4890879"/>
                  <a:pt x="2409825" y="4883405"/>
                </a:cubicBezTo>
                <a:lnTo>
                  <a:pt x="2422525" y="4851655"/>
                </a:lnTo>
                <a:lnTo>
                  <a:pt x="2409825" y="4851655"/>
                </a:lnTo>
                <a:lnTo>
                  <a:pt x="2422525" y="4835780"/>
                </a:lnTo>
                <a:lnTo>
                  <a:pt x="2422525" y="4804030"/>
                </a:lnTo>
                <a:lnTo>
                  <a:pt x="2444750" y="4788155"/>
                </a:lnTo>
                <a:lnTo>
                  <a:pt x="2444750" y="4759580"/>
                </a:lnTo>
                <a:cubicBezTo>
                  <a:pt x="2450571" y="4749526"/>
                  <a:pt x="2457979" y="4741059"/>
                  <a:pt x="2466975" y="4734180"/>
                </a:cubicBezTo>
                <a:lnTo>
                  <a:pt x="2476500" y="4708780"/>
                </a:lnTo>
                <a:cubicBezTo>
                  <a:pt x="2466578" y="4706267"/>
                  <a:pt x="2463403" y="4695419"/>
                  <a:pt x="2466975" y="4676236"/>
                </a:cubicBezTo>
                <a:cubicBezTo>
                  <a:pt x="2470547" y="4657054"/>
                  <a:pt x="2473722" y="4644619"/>
                  <a:pt x="2476500" y="4638930"/>
                </a:cubicBezTo>
                <a:cubicBezTo>
                  <a:pt x="2482453" y="4637475"/>
                  <a:pt x="2485628" y="4630860"/>
                  <a:pt x="2486025" y="4619086"/>
                </a:cubicBezTo>
                <a:cubicBezTo>
                  <a:pt x="2486422" y="4607312"/>
                  <a:pt x="2486422" y="4599110"/>
                  <a:pt x="2486025" y="4594480"/>
                </a:cubicBezTo>
                <a:cubicBezTo>
                  <a:pt x="2490722" y="4592628"/>
                  <a:pt x="2494029" y="4589189"/>
                  <a:pt x="2495947" y="4584161"/>
                </a:cubicBezTo>
                <a:cubicBezTo>
                  <a:pt x="2497865" y="4579134"/>
                  <a:pt x="2498791" y="4574107"/>
                  <a:pt x="2498725" y="4569080"/>
                </a:cubicBezTo>
                <a:cubicBezTo>
                  <a:pt x="2498196" y="4563127"/>
                  <a:pt x="2496079" y="4558365"/>
                  <a:pt x="2492375" y="4554793"/>
                </a:cubicBezTo>
                <a:cubicBezTo>
                  <a:pt x="2488671" y="4551221"/>
                  <a:pt x="2486554" y="4546458"/>
                  <a:pt x="2486025" y="4540505"/>
                </a:cubicBezTo>
                <a:cubicBezTo>
                  <a:pt x="2473788" y="4542886"/>
                  <a:pt x="2468100" y="4552411"/>
                  <a:pt x="2468960" y="4569080"/>
                </a:cubicBezTo>
                <a:cubicBezTo>
                  <a:pt x="2469820" y="4585749"/>
                  <a:pt x="2464925" y="4595274"/>
                  <a:pt x="2454275" y="4597655"/>
                </a:cubicBezTo>
                <a:cubicBezTo>
                  <a:pt x="2453945" y="4607378"/>
                  <a:pt x="2450637" y="4616507"/>
                  <a:pt x="2444353" y="4625040"/>
                </a:cubicBezTo>
                <a:cubicBezTo>
                  <a:pt x="2438070" y="4633572"/>
                  <a:pt x="2430794" y="4640319"/>
                  <a:pt x="2422525" y="4645280"/>
                </a:cubicBezTo>
                <a:lnTo>
                  <a:pt x="2422525" y="4686555"/>
                </a:lnTo>
                <a:cubicBezTo>
                  <a:pt x="2394678" y="4699983"/>
                  <a:pt x="2378141" y="4715196"/>
                  <a:pt x="2372916" y="4732196"/>
                </a:cubicBezTo>
                <a:cubicBezTo>
                  <a:pt x="2367690" y="4749195"/>
                  <a:pt x="2359885" y="4773140"/>
                  <a:pt x="2349500" y="4804030"/>
                </a:cubicBezTo>
                <a:cubicBezTo>
                  <a:pt x="2338785" y="4804956"/>
                  <a:pt x="2329260" y="4808660"/>
                  <a:pt x="2320925" y="4815143"/>
                </a:cubicBezTo>
                <a:cubicBezTo>
                  <a:pt x="2312591" y="4821625"/>
                  <a:pt x="2303066" y="4825329"/>
                  <a:pt x="2292350" y="4826255"/>
                </a:cubicBezTo>
                <a:lnTo>
                  <a:pt x="2292350" y="4861180"/>
                </a:lnTo>
                <a:lnTo>
                  <a:pt x="2282825" y="4861180"/>
                </a:lnTo>
                <a:cubicBezTo>
                  <a:pt x="2276740" y="4861180"/>
                  <a:pt x="2273036" y="4859593"/>
                  <a:pt x="2271713" y="4856418"/>
                </a:cubicBezTo>
                <a:cubicBezTo>
                  <a:pt x="2270390" y="4853243"/>
                  <a:pt x="2269861" y="4848480"/>
                  <a:pt x="2270125" y="4842130"/>
                </a:cubicBezTo>
                <a:lnTo>
                  <a:pt x="2279650" y="4816730"/>
                </a:lnTo>
                <a:cubicBezTo>
                  <a:pt x="2279452" y="4814415"/>
                  <a:pt x="2278261" y="4810314"/>
                  <a:pt x="2276078" y="4804427"/>
                </a:cubicBezTo>
                <a:cubicBezTo>
                  <a:pt x="2273896" y="4798540"/>
                  <a:pt x="2271911" y="4795233"/>
                  <a:pt x="2270125" y="4794505"/>
                </a:cubicBezTo>
                <a:lnTo>
                  <a:pt x="2270125" y="4804030"/>
                </a:lnTo>
                <a:cubicBezTo>
                  <a:pt x="2262849" y="4809189"/>
                  <a:pt x="2254383" y="4816333"/>
                  <a:pt x="2244725" y="4825461"/>
                </a:cubicBezTo>
                <a:cubicBezTo>
                  <a:pt x="2235068" y="4834590"/>
                  <a:pt x="2229776" y="4843321"/>
                  <a:pt x="2228850" y="4851655"/>
                </a:cubicBezTo>
                <a:cubicBezTo>
                  <a:pt x="2224154" y="4855095"/>
                  <a:pt x="2220847" y="4860122"/>
                  <a:pt x="2218928" y="4866736"/>
                </a:cubicBezTo>
                <a:cubicBezTo>
                  <a:pt x="2217010" y="4873351"/>
                  <a:pt x="2216084" y="4879966"/>
                  <a:pt x="2216150" y="4886580"/>
                </a:cubicBezTo>
                <a:lnTo>
                  <a:pt x="2193925" y="4899280"/>
                </a:lnTo>
                <a:cubicBezTo>
                  <a:pt x="2193991" y="4904373"/>
                  <a:pt x="2193065" y="4910062"/>
                  <a:pt x="2191147" y="4916346"/>
                </a:cubicBezTo>
                <a:cubicBezTo>
                  <a:pt x="2189229" y="4922630"/>
                  <a:pt x="2185922" y="4927524"/>
                  <a:pt x="2181225" y="4931030"/>
                </a:cubicBezTo>
                <a:lnTo>
                  <a:pt x="2181225" y="4956430"/>
                </a:lnTo>
                <a:lnTo>
                  <a:pt x="2168525" y="4965955"/>
                </a:lnTo>
                <a:cubicBezTo>
                  <a:pt x="2168194" y="4975612"/>
                  <a:pt x="2164887" y="4984873"/>
                  <a:pt x="2158603" y="4993736"/>
                </a:cubicBezTo>
                <a:cubicBezTo>
                  <a:pt x="2152320" y="5002600"/>
                  <a:pt x="2145044" y="5010273"/>
                  <a:pt x="2136775" y="5016755"/>
                </a:cubicBezTo>
                <a:cubicBezTo>
                  <a:pt x="2130293" y="5026876"/>
                  <a:pt x="2122620" y="5038385"/>
                  <a:pt x="2113757" y="5051283"/>
                </a:cubicBezTo>
                <a:cubicBezTo>
                  <a:pt x="2104893" y="5064182"/>
                  <a:pt x="2095633" y="5074897"/>
                  <a:pt x="2085975" y="5083430"/>
                </a:cubicBezTo>
                <a:cubicBezTo>
                  <a:pt x="2086174" y="5088391"/>
                  <a:pt x="2085777" y="5093551"/>
                  <a:pt x="2084785" y="5098908"/>
                </a:cubicBezTo>
                <a:cubicBezTo>
                  <a:pt x="2083792" y="5104266"/>
                  <a:pt x="2081014" y="5108632"/>
                  <a:pt x="2076450" y="5112005"/>
                </a:cubicBezTo>
                <a:cubicBezTo>
                  <a:pt x="2076186" y="5121795"/>
                  <a:pt x="2073540" y="5131584"/>
                  <a:pt x="2068513" y="5141374"/>
                </a:cubicBezTo>
                <a:cubicBezTo>
                  <a:pt x="2063486" y="5151164"/>
                  <a:pt x="2057665" y="5159366"/>
                  <a:pt x="2051050" y="5165980"/>
                </a:cubicBezTo>
                <a:cubicBezTo>
                  <a:pt x="2051050" y="5169288"/>
                  <a:pt x="2050256" y="5172198"/>
                  <a:pt x="2048669" y="5174711"/>
                </a:cubicBezTo>
                <a:cubicBezTo>
                  <a:pt x="2047082" y="5177225"/>
                  <a:pt x="2044700" y="5178548"/>
                  <a:pt x="2041525" y="5178680"/>
                </a:cubicBezTo>
                <a:lnTo>
                  <a:pt x="2032000" y="5175505"/>
                </a:lnTo>
                <a:lnTo>
                  <a:pt x="2041525" y="5143755"/>
                </a:lnTo>
                <a:cubicBezTo>
                  <a:pt x="2044700" y="5140382"/>
                  <a:pt x="2047082" y="5136016"/>
                  <a:pt x="2048669" y="5130658"/>
                </a:cubicBezTo>
                <a:cubicBezTo>
                  <a:pt x="2050256" y="5125300"/>
                  <a:pt x="2051050" y="5120141"/>
                  <a:pt x="2051050" y="5115180"/>
                </a:cubicBezTo>
                <a:lnTo>
                  <a:pt x="2063750" y="5086605"/>
                </a:lnTo>
                <a:cubicBezTo>
                  <a:pt x="2063089" y="5079461"/>
                  <a:pt x="2062824" y="5071524"/>
                  <a:pt x="2062956" y="5062793"/>
                </a:cubicBezTo>
                <a:cubicBezTo>
                  <a:pt x="2063089" y="5054061"/>
                  <a:pt x="2067587" y="5049299"/>
                  <a:pt x="2076450" y="5048505"/>
                </a:cubicBezTo>
                <a:cubicBezTo>
                  <a:pt x="2077509" y="5017549"/>
                  <a:pt x="2086504" y="4981036"/>
                  <a:pt x="2103438" y="4938968"/>
                </a:cubicBezTo>
                <a:cubicBezTo>
                  <a:pt x="2120371" y="4896899"/>
                  <a:pt x="2138892" y="4863561"/>
                  <a:pt x="2159000" y="4838955"/>
                </a:cubicBezTo>
                <a:cubicBezTo>
                  <a:pt x="2159397" y="4828107"/>
                  <a:pt x="2160985" y="4818053"/>
                  <a:pt x="2163763" y="4808793"/>
                </a:cubicBezTo>
                <a:cubicBezTo>
                  <a:pt x="2166541" y="4799532"/>
                  <a:pt x="2168128" y="4789478"/>
                  <a:pt x="2168525" y="4778630"/>
                </a:cubicBezTo>
                <a:cubicBezTo>
                  <a:pt x="2173222" y="4778432"/>
                  <a:pt x="2176529" y="4776447"/>
                  <a:pt x="2178447" y="4772677"/>
                </a:cubicBezTo>
                <a:cubicBezTo>
                  <a:pt x="2180365" y="4768907"/>
                  <a:pt x="2181291" y="4764541"/>
                  <a:pt x="2181225" y="4759580"/>
                </a:cubicBezTo>
                <a:cubicBezTo>
                  <a:pt x="2181754" y="4746682"/>
                  <a:pt x="2183871" y="4739141"/>
                  <a:pt x="2187575" y="4736958"/>
                </a:cubicBezTo>
                <a:cubicBezTo>
                  <a:pt x="2191279" y="4734775"/>
                  <a:pt x="2193396" y="4729616"/>
                  <a:pt x="2193925" y="4721480"/>
                </a:cubicBezTo>
                <a:lnTo>
                  <a:pt x="2209800" y="4689730"/>
                </a:lnTo>
                <a:cubicBezTo>
                  <a:pt x="2214497" y="4688010"/>
                  <a:pt x="2217804" y="4685100"/>
                  <a:pt x="2219722" y="4680999"/>
                </a:cubicBezTo>
                <a:cubicBezTo>
                  <a:pt x="2221640" y="4676898"/>
                  <a:pt x="2222566" y="4672400"/>
                  <a:pt x="2222500" y="4667505"/>
                </a:cubicBezTo>
                <a:lnTo>
                  <a:pt x="2219325" y="4651630"/>
                </a:lnTo>
                <a:lnTo>
                  <a:pt x="2244155" y="4566107"/>
                </a:lnTo>
                <a:lnTo>
                  <a:pt x="2231390" y="4573069"/>
                </a:lnTo>
                <a:lnTo>
                  <a:pt x="2209165" y="4573069"/>
                </a:lnTo>
                <a:cubicBezTo>
                  <a:pt x="2209827" y="4561295"/>
                  <a:pt x="2211679" y="4549918"/>
                  <a:pt x="2214722" y="4538938"/>
                </a:cubicBezTo>
                <a:cubicBezTo>
                  <a:pt x="2217764" y="4527958"/>
                  <a:pt x="2218029" y="4511818"/>
                  <a:pt x="2215515" y="4490519"/>
                </a:cubicBezTo>
                <a:cubicBezTo>
                  <a:pt x="2208768" y="4499779"/>
                  <a:pt x="2202418" y="4509040"/>
                  <a:pt x="2196465" y="4518300"/>
                </a:cubicBezTo>
                <a:cubicBezTo>
                  <a:pt x="2190512" y="4527561"/>
                  <a:pt x="2187337" y="4538409"/>
                  <a:pt x="2186940" y="4550844"/>
                </a:cubicBezTo>
                <a:cubicBezTo>
                  <a:pt x="2171594" y="4563015"/>
                  <a:pt x="2157836" y="4576773"/>
                  <a:pt x="2145665" y="4592119"/>
                </a:cubicBezTo>
                <a:cubicBezTo>
                  <a:pt x="2128004" y="4593707"/>
                  <a:pt x="2121257" y="4600057"/>
                  <a:pt x="2125425" y="4611169"/>
                </a:cubicBezTo>
                <a:cubicBezTo>
                  <a:pt x="2129592" y="4622282"/>
                  <a:pt x="2126814" y="4628632"/>
                  <a:pt x="2117090" y="4630219"/>
                </a:cubicBezTo>
                <a:lnTo>
                  <a:pt x="2104390" y="4630219"/>
                </a:lnTo>
                <a:cubicBezTo>
                  <a:pt x="2103861" y="4639149"/>
                  <a:pt x="2101744" y="4645896"/>
                  <a:pt x="2098040" y="4650460"/>
                </a:cubicBezTo>
                <a:cubicBezTo>
                  <a:pt x="2094336" y="4655024"/>
                  <a:pt x="2092219" y="4660977"/>
                  <a:pt x="2091690" y="4668319"/>
                </a:cubicBezTo>
                <a:lnTo>
                  <a:pt x="2069465" y="4687369"/>
                </a:lnTo>
                <a:lnTo>
                  <a:pt x="2056765" y="4661969"/>
                </a:lnTo>
                <a:cubicBezTo>
                  <a:pt x="2050415" y="4661969"/>
                  <a:pt x="2047240" y="4658794"/>
                  <a:pt x="2047240" y="4652444"/>
                </a:cubicBezTo>
                <a:cubicBezTo>
                  <a:pt x="2048166" y="4639943"/>
                  <a:pt x="2051870" y="4627639"/>
                  <a:pt x="2058353" y="4615535"/>
                </a:cubicBezTo>
                <a:cubicBezTo>
                  <a:pt x="2064835" y="4603430"/>
                  <a:pt x="2068539" y="4590333"/>
                  <a:pt x="2069465" y="4576244"/>
                </a:cubicBezTo>
                <a:cubicBezTo>
                  <a:pt x="2069531" y="4575980"/>
                  <a:pt x="2069399" y="4574921"/>
                  <a:pt x="2069068" y="4573069"/>
                </a:cubicBezTo>
                <a:cubicBezTo>
                  <a:pt x="2068738" y="4571217"/>
                  <a:pt x="2067812" y="4570159"/>
                  <a:pt x="2066290" y="4569894"/>
                </a:cubicBezTo>
                <a:cubicBezTo>
                  <a:pt x="2064570" y="4570622"/>
                  <a:pt x="2062454" y="4573929"/>
                  <a:pt x="2059940" y="4579816"/>
                </a:cubicBezTo>
                <a:cubicBezTo>
                  <a:pt x="2057427" y="4585703"/>
                  <a:pt x="2055310" y="4589804"/>
                  <a:pt x="2053590" y="4592119"/>
                </a:cubicBezTo>
                <a:cubicBezTo>
                  <a:pt x="2049886" y="4595294"/>
                  <a:pt x="2047769" y="4598469"/>
                  <a:pt x="2047240" y="4601644"/>
                </a:cubicBezTo>
                <a:cubicBezTo>
                  <a:pt x="2047637" y="4606605"/>
                  <a:pt x="2047637" y="4610971"/>
                  <a:pt x="2047240" y="4614741"/>
                </a:cubicBezTo>
                <a:cubicBezTo>
                  <a:pt x="2046843" y="4618511"/>
                  <a:pt x="2043668" y="4620496"/>
                  <a:pt x="2037715" y="4620694"/>
                </a:cubicBezTo>
                <a:lnTo>
                  <a:pt x="2025015" y="4627044"/>
                </a:lnTo>
                <a:lnTo>
                  <a:pt x="1993265" y="4630219"/>
                </a:lnTo>
                <a:lnTo>
                  <a:pt x="1983740" y="4655619"/>
                </a:lnTo>
                <a:cubicBezTo>
                  <a:pt x="1978912" y="4657405"/>
                  <a:pt x="1974281" y="4660183"/>
                  <a:pt x="1969850" y="4663953"/>
                </a:cubicBezTo>
                <a:cubicBezTo>
                  <a:pt x="1965418" y="4667724"/>
                  <a:pt x="1961581" y="4671296"/>
                  <a:pt x="1958340" y="4674669"/>
                </a:cubicBezTo>
                <a:cubicBezTo>
                  <a:pt x="1954900" y="4674603"/>
                  <a:pt x="1951461" y="4675529"/>
                  <a:pt x="1948021" y="4677447"/>
                </a:cubicBezTo>
                <a:cubicBezTo>
                  <a:pt x="1944581" y="4679366"/>
                  <a:pt x="1942729" y="4682673"/>
                  <a:pt x="1942465" y="4687369"/>
                </a:cubicBezTo>
                <a:lnTo>
                  <a:pt x="1945640" y="4700069"/>
                </a:lnTo>
                <a:lnTo>
                  <a:pt x="1917065" y="4700069"/>
                </a:lnTo>
                <a:cubicBezTo>
                  <a:pt x="1918322" y="4693918"/>
                  <a:pt x="1921364" y="4684789"/>
                  <a:pt x="1926193" y="4672685"/>
                </a:cubicBezTo>
                <a:cubicBezTo>
                  <a:pt x="1931022" y="4660580"/>
                  <a:pt x="1930096" y="4653833"/>
                  <a:pt x="1923415" y="4652444"/>
                </a:cubicBezTo>
                <a:cubicBezTo>
                  <a:pt x="1920174" y="4652642"/>
                  <a:pt x="1917131" y="4653833"/>
                  <a:pt x="1914287" y="4656016"/>
                </a:cubicBezTo>
                <a:cubicBezTo>
                  <a:pt x="1911442" y="4658199"/>
                  <a:pt x="1909193" y="4660183"/>
                  <a:pt x="1907540" y="4661969"/>
                </a:cubicBezTo>
                <a:lnTo>
                  <a:pt x="1901190" y="4700069"/>
                </a:lnTo>
                <a:lnTo>
                  <a:pt x="1885315" y="4722294"/>
                </a:lnTo>
                <a:cubicBezTo>
                  <a:pt x="1885315" y="4731687"/>
                  <a:pt x="1883727" y="4739889"/>
                  <a:pt x="1880552" y="4746900"/>
                </a:cubicBezTo>
                <a:cubicBezTo>
                  <a:pt x="1877377" y="4753912"/>
                  <a:pt x="1872615" y="4760527"/>
                  <a:pt x="1866265" y="4766744"/>
                </a:cubicBezTo>
                <a:lnTo>
                  <a:pt x="1866265" y="4792144"/>
                </a:lnTo>
                <a:cubicBezTo>
                  <a:pt x="1857269" y="4802198"/>
                  <a:pt x="1853036" y="4813840"/>
                  <a:pt x="1853565" y="4827069"/>
                </a:cubicBezTo>
                <a:cubicBezTo>
                  <a:pt x="1848472" y="4825548"/>
                  <a:pt x="1843577" y="4826209"/>
                  <a:pt x="1838880" y="4829053"/>
                </a:cubicBezTo>
                <a:cubicBezTo>
                  <a:pt x="1834184" y="4831898"/>
                  <a:pt x="1831671" y="4836528"/>
                  <a:pt x="1831340" y="4842944"/>
                </a:cubicBezTo>
                <a:lnTo>
                  <a:pt x="1812290" y="4871519"/>
                </a:lnTo>
                <a:lnTo>
                  <a:pt x="1786890" y="4861994"/>
                </a:lnTo>
                <a:cubicBezTo>
                  <a:pt x="1791057" y="4851675"/>
                  <a:pt x="1793835" y="4839769"/>
                  <a:pt x="1795224" y="4826275"/>
                </a:cubicBezTo>
                <a:cubicBezTo>
                  <a:pt x="1796613" y="4812782"/>
                  <a:pt x="1800185" y="4802463"/>
                  <a:pt x="1805940" y="4795319"/>
                </a:cubicBezTo>
                <a:cubicBezTo>
                  <a:pt x="1805411" y="4785265"/>
                  <a:pt x="1809644" y="4779973"/>
                  <a:pt x="1818640" y="4779444"/>
                </a:cubicBezTo>
                <a:cubicBezTo>
                  <a:pt x="1825519" y="4779907"/>
                  <a:pt x="1833986" y="4779775"/>
                  <a:pt x="1844040" y="4779047"/>
                </a:cubicBezTo>
                <a:cubicBezTo>
                  <a:pt x="1854094" y="4778320"/>
                  <a:pt x="1853036" y="4774218"/>
                  <a:pt x="1840865" y="4766744"/>
                </a:cubicBezTo>
                <a:lnTo>
                  <a:pt x="1853565" y="4734994"/>
                </a:lnTo>
                <a:lnTo>
                  <a:pt x="1840865" y="4734994"/>
                </a:lnTo>
                <a:lnTo>
                  <a:pt x="1853565" y="4719119"/>
                </a:lnTo>
                <a:lnTo>
                  <a:pt x="1853565" y="4687369"/>
                </a:lnTo>
                <a:lnTo>
                  <a:pt x="1875790" y="4671494"/>
                </a:lnTo>
                <a:lnTo>
                  <a:pt x="1875790" y="4642919"/>
                </a:lnTo>
                <a:cubicBezTo>
                  <a:pt x="1881611" y="4632865"/>
                  <a:pt x="1889019" y="4624398"/>
                  <a:pt x="1898015" y="4617519"/>
                </a:cubicBezTo>
                <a:lnTo>
                  <a:pt x="1907540" y="4592119"/>
                </a:lnTo>
                <a:cubicBezTo>
                  <a:pt x="1897618" y="4589606"/>
                  <a:pt x="1894443" y="4578758"/>
                  <a:pt x="1898015" y="4559575"/>
                </a:cubicBezTo>
                <a:cubicBezTo>
                  <a:pt x="1901587" y="4540393"/>
                  <a:pt x="1904762" y="4527958"/>
                  <a:pt x="1907540" y="4522269"/>
                </a:cubicBezTo>
                <a:cubicBezTo>
                  <a:pt x="1913493" y="4520814"/>
                  <a:pt x="1916668" y="4514199"/>
                  <a:pt x="1917065" y="4502425"/>
                </a:cubicBezTo>
                <a:cubicBezTo>
                  <a:pt x="1917462" y="4490651"/>
                  <a:pt x="1917462" y="4482449"/>
                  <a:pt x="1917065" y="4477819"/>
                </a:cubicBezTo>
                <a:cubicBezTo>
                  <a:pt x="1921761" y="4475967"/>
                  <a:pt x="1925068" y="4472528"/>
                  <a:pt x="1926987" y="4467500"/>
                </a:cubicBezTo>
                <a:cubicBezTo>
                  <a:pt x="1928905" y="4462473"/>
                  <a:pt x="1929831" y="4457446"/>
                  <a:pt x="1929765" y="4452419"/>
                </a:cubicBezTo>
                <a:cubicBezTo>
                  <a:pt x="1929236" y="4446466"/>
                  <a:pt x="1927119" y="4441704"/>
                  <a:pt x="1923415" y="4438132"/>
                </a:cubicBezTo>
                <a:cubicBezTo>
                  <a:pt x="1919711" y="4434560"/>
                  <a:pt x="1917594" y="4429797"/>
                  <a:pt x="1917065" y="4423844"/>
                </a:cubicBezTo>
                <a:cubicBezTo>
                  <a:pt x="1904828" y="4426225"/>
                  <a:pt x="1899139" y="4435750"/>
                  <a:pt x="1899999" y="4452419"/>
                </a:cubicBezTo>
                <a:cubicBezTo>
                  <a:pt x="1900859" y="4469088"/>
                  <a:pt x="1895964" y="4478613"/>
                  <a:pt x="1885315" y="4480994"/>
                </a:cubicBezTo>
                <a:cubicBezTo>
                  <a:pt x="1884984" y="4490717"/>
                  <a:pt x="1881677" y="4499846"/>
                  <a:pt x="1875393" y="4508379"/>
                </a:cubicBezTo>
                <a:cubicBezTo>
                  <a:pt x="1869109" y="4516911"/>
                  <a:pt x="1861833" y="4523658"/>
                  <a:pt x="1853565" y="4528619"/>
                </a:cubicBezTo>
                <a:lnTo>
                  <a:pt x="1853565" y="4569894"/>
                </a:lnTo>
                <a:cubicBezTo>
                  <a:pt x="1825717" y="4583322"/>
                  <a:pt x="1809181" y="4598535"/>
                  <a:pt x="1803955" y="4615535"/>
                </a:cubicBezTo>
                <a:cubicBezTo>
                  <a:pt x="1798730" y="4632534"/>
                  <a:pt x="1790925" y="4656479"/>
                  <a:pt x="1780540" y="4687369"/>
                </a:cubicBezTo>
                <a:cubicBezTo>
                  <a:pt x="1769824" y="4688295"/>
                  <a:pt x="1760299" y="4691999"/>
                  <a:pt x="1751965" y="4698482"/>
                </a:cubicBezTo>
                <a:cubicBezTo>
                  <a:pt x="1743630" y="4704964"/>
                  <a:pt x="1734105" y="4708668"/>
                  <a:pt x="1723390" y="4709594"/>
                </a:cubicBezTo>
                <a:lnTo>
                  <a:pt x="1723390" y="4744519"/>
                </a:lnTo>
                <a:lnTo>
                  <a:pt x="1713865" y="4744519"/>
                </a:lnTo>
                <a:cubicBezTo>
                  <a:pt x="1707779" y="4744519"/>
                  <a:pt x="1704075" y="4742932"/>
                  <a:pt x="1702752" y="4739757"/>
                </a:cubicBezTo>
                <a:cubicBezTo>
                  <a:pt x="1701429" y="4736582"/>
                  <a:pt x="1700900" y="4731819"/>
                  <a:pt x="1701165" y="4725469"/>
                </a:cubicBezTo>
                <a:lnTo>
                  <a:pt x="1710690" y="4700069"/>
                </a:lnTo>
                <a:cubicBezTo>
                  <a:pt x="1710491" y="4697754"/>
                  <a:pt x="1709301" y="4693653"/>
                  <a:pt x="1707118" y="4687766"/>
                </a:cubicBezTo>
                <a:cubicBezTo>
                  <a:pt x="1704935" y="4681879"/>
                  <a:pt x="1702951" y="4678572"/>
                  <a:pt x="1701165" y="4677844"/>
                </a:cubicBezTo>
                <a:lnTo>
                  <a:pt x="1701165" y="4687369"/>
                </a:lnTo>
                <a:cubicBezTo>
                  <a:pt x="1693889" y="4692528"/>
                  <a:pt x="1685422" y="4699672"/>
                  <a:pt x="1675765" y="4708800"/>
                </a:cubicBezTo>
                <a:cubicBezTo>
                  <a:pt x="1666108" y="4717929"/>
                  <a:pt x="1660816" y="4726660"/>
                  <a:pt x="1659890" y="4734994"/>
                </a:cubicBezTo>
                <a:cubicBezTo>
                  <a:pt x="1655193" y="4738434"/>
                  <a:pt x="1651886" y="4743461"/>
                  <a:pt x="1649968" y="4750075"/>
                </a:cubicBezTo>
                <a:cubicBezTo>
                  <a:pt x="1648050" y="4756690"/>
                  <a:pt x="1647124" y="4763305"/>
                  <a:pt x="1647190" y="4769919"/>
                </a:cubicBezTo>
                <a:lnTo>
                  <a:pt x="1624965" y="4782619"/>
                </a:lnTo>
                <a:cubicBezTo>
                  <a:pt x="1625031" y="4787712"/>
                  <a:pt x="1624105" y="4793401"/>
                  <a:pt x="1622187" y="4799685"/>
                </a:cubicBezTo>
                <a:cubicBezTo>
                  <a:pt x="1620268" y="4805969"/>
                  <a:pt x="1616961" y="4810863"/>
                  <a:pt x="1612265" y="4814369"/>
                </a:cubicBezTo>
                <a:lnTo>
                  <a:pt x="1612265" y="4839769"/>
                </a:lnTo>
                <a:lnTo>
                  <a:pt x="1599565" y="4849294"/>
                </a:lnTo>
                <a:cubicBezTo>
                  <a:pt x="1599234" y="4858951"/>
                  <a:pt x="1595927" y="4868212"/>
                  <a:pt x="1589643" y="4877075"/>
                </a:cubicBezTo>
                <a:cubicBezTo>
                  <a:pt x="1583359" y="4885939"/>
                  <a:pt x="1576083" y="4893612"/>
                  <a:pt x="1567815" y="4900094"/>
                </a:cubicBezTo>
                <a:cubicBezTo>
                  <a:pt x="1561332" y="4910215"/>
                  <a:pt x="1553660" y="4921724"/>
                  <a:pt x="1544796" y="4934622"/>
                </a:cubicBezTo>
                <a:cubicBezTo>
                  <a:pt x="1535932" y="4947521"/>
                  <a:pt x="1526672" y="4958236"/>
                  <a:pt x="1517015" y="4966769"/>
                </a:cubicBezTo>
                <a:cubicBezTo>
                  <a:pt x="1517213" y="4971730"/>
                  <a:pt x="1516816" y="4976890"/>
                  <a:pt x="1515824" y="4982247"/>
                </a:cubicBezTo>
                <a:cubicBezTo>
                  <a:pt x="1514832" y="4987605"/>
                  <a:pt x="1512054" y="4991971"/>
                  <a:pt x="1507490" y="4995344"/>
                </a:cubicBezTo>
                <a:cubicBezTo>
                  <a:pt x="1507225" y="5005134"/>
                  <a:pt x="1504579" y="5014923"/>
                  <a:pt x="1499552" y="5024713"/>
                </a:cubicBezTo>
                <a:cubicBezTo>
                  <a:pt x="1494525" y="5034503"/>
                  <a:pt x="1488704" y="5042705"/>
                  <a:pt x="1482090" y="5049319"/>
                </a:cubicBezTo>
                <a:cubicBezTo>
                  <a:pt x="1482090" y="5052627"/>
                  <a:pt x="1481296" y="5055537"/>
                  <a:pt x="1479709" y="5058050"/>
                </a:cubicBezTo>
                <a:cubicBezTo>
                  <a:pt x="1478121" y="5060564"/>
                  <a:pt x="1475740" y="5061887"/>
                  <a:pt x="1472565" y="5062019"/>
                </a:cubicBezTo>
                <a:lnTo>
                  <a:pt x="1463040" y="5058844"/>
                </a:lnTo>
                <a:lnTo>
                  <a:pt x="1472565" y="5027094"/>
                </a:lnTo>
                <a:cubicBezTo>
                  <a:pt x="1475740" y="5023721"/>
                  <a:pt x="1478121" y="5019355"/>
                  <a:pt x="1479709" y="5013997"/>
                </a:cubicBezTo>
                <a:cubicBezTo>
                  <a:pt x="1481296" y="5008639"/>
                  <a:pt x="1482090" y="5003480"/>
                  <a:pt x="1482090" y="4998519"/>
                </a:cubicBezTo>
                <a:lnTo>
                  <a:pt x="1494790" y="4969944"/>
                </a:lnTo>
                <a:cubicBezTo>
                  <a:pt x="1494128" y="4962800"/>
                  <a:pt x="1493864" y="4954863"/>
                  <a:pt x="1493996" y="4946132"/>
                </a:cubicBezTo>
                <a:cubicBezTo>
                  <a:pt x="1494128" y="4937400"/>
                  <a:pt x="1498626" y="4932638"/>
                  <a:pt x="1507490" y="4931844"/>
                </a:cubicBezTo>
                <a:cubicBezTo>
                  <a:pt x="1508548" y="4900888"/>
                  <a:pt x="1517544" y="4864375"/>
                  <a:pt x="1534477" y="4822307"/>
                </a:cubicBezTo>
                <a:lnTo>
                  <a:pt x="1541960" y="4806391"/>
                </a:lnTo>
                <a:lnTo>
                  <a:pt x="1528445" y="4806391"/>
                </a:lnTo>
                <a:cubicBezTo>
                  <a:pt x="1529106" y="4794617"/>
                  <a:pt x="1530958" y="4783240"/>
                  <a:pt x="1534001" y="4772260"/>
                </a:cubicBezTo>
                <a:cubicBezTo>
                  <a:pt x="1537044" y="4761280"/>
                  <a:pt x="1537308" y="4745140"/>
                  <a:pt x="1534795" y="4723841"/>
                </a:cubicBezTo>
                <a:cubicBezTo>
                  <a:pt x="1528048" y="4733101"/>
                  <a:pt x="1521698" y="4742362"/>
                  <a:pt x="1515745" y="4751622"/>
                </a:cubicBezTo>
                <a:cubicBezTo>
                  <a:pt x="1509792" y="4760883"/>
                  <a:pt x="1506617" y="4771731"/>
                  <a:pt x="1506220" y="4784166"/>
                </a:cubicBezTo>
                <a:cubicBezTo>
                  <a:pt x="1490874" y="4796337"/>
                  <a:pt x="1477116" y="4810095"/>
                  <a:pt x="1464945" y="4825441"/>
                </a:cubicBezTo>
                <a:cubicBezTo>
                  <a:pt x="1447284" y="4827029"/>
                  <a:pt x="1440537" y="4833379"/>
                  <a:pt x="1444704" y="4844491"/>
                </a:cubicBezTo>
                <a:cubicBezTo>
                  <a:pt x="1448871" y="4855604"/>
                  <a:pt x="1446093" y="4861954"/>
                  <a:pt x="1436370" y="4863541"/>
                </a:cubicBezTo>
                <a:lnTo>
                  <a:pt x="1423670" y="4863541"/>
                </a:lnTo>
                <a:cubicBezTo>
                  <a:pt x="1423141" y="4872471"/>
                  <a:pt x="1421024" y="4879218"/>
                  <a:pt x="1417320" y="4883782"/>
                </a:cubicBezTo>
                <a:cubicBezTo>
                  <a:pt x="1413616" y="4888346"/>
                  <a:pt x="1411499" y="4894299"/>
                  <a:pt x="1410970" y="4901641"/>
                </a:cubicBezTo>
                <a:lnTo>
                  <a:pt x="1388745" y="4920691"/>
                </a:lnTo>
                <a:lnTo>
                  <a:pt x="1376045" y="4895291"/>
                </a:lnTo>
                <a:cubicBezTo>
                  <a:pt x="1369695" y="4895291"/>
                  <a:pt x="1366520" y="4892116"/>
                  <a:pt x="1366520" y="4885766"/>
                </a:cubicBezTo>
                <a:cubicBezTo>
                  <a:pt x="1367446" y="4873265"/>
                  <a:pt x="1371150" y="4860961"/>
                  <a:pt x="1377632" y="4848857"/>
                </a:cubicBezTo>
                <a:cubicBezTo>
                  <a:pt x="1384115" y="4836752"/>
                  <a:pt x="1387819" y="4823655"/>
                  <a:pt x="1388745" y="4809566"/>
                </a:cubicBezTo>
                <a:cubicBezTo>
                  <a:pt x="1388811" y="4809302"/>
                  <a:pt x="1388679" y="4808243"/>
                  <a:pt x="1388348" y="4806391"/>
                </a:cubicBezTo>
                <a:cubicBezTo>
                  <a:pt x="1388017" y="4804539"/>
                  <a:pt x="1387091" y="4803481"/>
                  <a:pt x="1385570" y="4803216"/>
                </a:cubicBezTo>
                <a:cubicBezTo>
                  <a:pt x="1383850" y="4803944"/>
                  <a:pt x="1381733" y="4807251"/>
                  <a:pt x="1379220" y="4813138"/>
                </a:cubicBezTo>
                <a:cubicBezTo>
                  <a:pt x="1376706" y="4819025"/>
                  <a:pt x="1374590" y="4823126"/>
                  <a:pt x="1372870" y="4825441"/>
                </a:cubicBezTo>
                <a:cubicBezTo>
                  <a:pt x="1369166" y="4828616"/>
                  <a:pt x="1367049" y="4831791"/>
                  <a:pt x="1366520" y="4834966"/>
                </a:cubicBezTo>
                <a:cubicBezTo>
                  <a:pt x="1366917" y="4839927"/>
                  <a:pt x="1366917" y="4844293"/>
                  <a:pt x="1366520" y="4848063"/>
                </a:cubicBezTo>
                <a:cubicBezTo>
                  <a:pt x="1366123" y="4851833"/>
                  <a:pt x="1362948" y="4853818"/>
                  <a:pt x="1356995" y="4854016"/>
                </a:cubicBezTo>
                <a:lnTo>
                  <a:pt x="1344295" y="4860366"/>
                </a:lnTo>
                <a:lnTo>
                  <a:pt x="1312545" y="4863541"/>
                </a:lnTo>
                <a:lnTo>
                  <a:pt x="1303020" y="4888941"/>
                </a:lnTo>
                <a:cubicBezTo>
                  <a:pt x="1298191" y="4890727"/>
                  <a:pt x="1293561" y="4893505"/>
                  <a:pt x="1289129" y="4897275"/>
                </a:cubicBezTo>
                <a:cubicBezTo>
                  <a:pt x="1284697" y="4901046"/>
                  <a:pt x="1280861" y="4904618"/>
                  <a:pt x="1277620" y="4907991"/>
                </a:cubicBezTo>
                <a:cubicBezTo>
                  <a:pt x="1274180" y="4907925"/>
                  <a:pt x="1270741" y="4908851"/>
                  <a:pt x="1267301" y="4910769"/>
                </a:cubicBezTo>
                <a:cubicBezTo>
                  <a:pt x="1263861" y="4912688"/>
                  <a:pt x="1262009" y="4915995"/>
                  <a:pt x="1261745" y="4920691"/>
                </a:cubicBezTo>
                <a:lnTo>
                  <a:pt x="1264920" y="4933391"/>
                </a:lnTo>
                <a:lnTo>
                  <a:pt x="1236345" y="4933391"/>
                </a:lnTo>
                <a:cubicBezTo>
                  <a:pt x="1237602" y="4927240"/>
                  <a:pt x="1240644" y="4918111"/>
                  <a:pt x="1245473" y="4906007"/>
                </a:cubicBezTo>
                <a:cubicBezTo>
                  <a:pt x="1250302" y="4893902"/>
                  <a:pt x="1249376" y="4887155"/>
                  <a:pt x="1242695" y="4885766"/>
                </a:cubicBezTo>
                <a:cubicBezTo>
                  <a:pt x="1239454" y="4885964"/>
                  <a:pt x="1236411" y="4887155"/>
                  <a:pt x="1233567" y="4889338"/>
                </a:cubicBezTo>
                <a:cubicBezTo>
                  <a:pt x="1230722" y="4891521"/>
                  <a:pt x="1228473" y="4893505"/>
                  <a:pt x="1226820" y="4895291"/>
                </a:cubicBezTo>
                <a:lnTo>
                  <a:pt x="1220470" y="4933391"/>
                </a:lnTo>
                <a:lnTo>
                  <a:pt x="1204595" y="4955616"/>
                </a:lnTo>
                <a:cubicBezTo>
                  <a:pt x="1204595" y="4965009"/>
                  <a:pt x="1203007" y="4973211"/>
                  <a:pt x="1199832" y="4980222"/>
                </a:cubicBezTo>
                <a:cubicBezTo>
                  <a:pt x="1196657" y="4987234"/>
                  <a:pt x="1191895" y="4993849"/>
                  <a:pt x="1185545" y="5000066"/>
                </a:cubicBezTo>
                <a:lnTo>
                  <a:pt x="1185545" y="5025466"/>
                </a:lnTo>
                <a:cubicBezTo>
                  <a:pt x="1176549" y="5035520"/>
                  <a:pt x="1172316" y="5047162"/>
                  <a:pt x="1172845" y="5060391"/>
                </a:cubicBezTo>
                <a:cubicBezTo>
                  <a:pt x="1167752" y="5058870"/>
                  <a:pt x="1162857" y="5059531"/>
                  <a:pt x="1158160" y="5062375"/>
                </a:cubicBezTo>
                <a:cubicBezTo>
                  <a:pt x="1153464" y="5065220"/>
                  <a:pt x="1150951" y="5069850"/>
                  <a:pt x="1150620" y="5076266"/>
                </a:cubicBezTo>
                <a:lnTo>
                  <a:pt x="1131570" y="5104841"/>
                </a:lnTo>
                <a:lnTo>
                  <a:pt x="1106170" y="5095316"/>
                </a:lnTo>
                <a:cubicBezTo>
                  <a:pt x="1110337" y="5084997"/>
                  <a:pt x="1113115" y="5073091"/>
                  <a:pt x="1114504" y="5059597"/>
                </a:cubicBezTo>
                <a:cubicBezTo>
                  <a:pt x="1115893" y="5046104"/>
                  <a:pt x="1119465" y="5035785"/>
                  <a:pt x="1125220" y="5028641"/>
                </a:cubicBezTo>
                <a:cubicBezTo>
                  <a:pt x="1124691" y="5018587"/>
                  <a:pt x="1128924" y="5013295"/>
                  <a:pt x="1137920" y="5012766"/>
                </a:cubicBezTo>
                <a:cubicBezTo>
                  <a:pt x="1144799" y="5013229"/>
                  <a:pt x="1153266" y="5013097"/>
                  <a:pt x="1163320" y="5012369"/>
                </a:cubicBezTo>
                <a:cubicBezTo>
                  <a:pt x="1173374" y="5011642"/>
                  <a:pt x="1172316" y="5007540"/>
                  <a:pt x="1160145" y="5000066"/>
                </a:cubicBezTo>
                <a:lnTo>
                  <a:pt x="1172845" y="4968316"/>
                </a:lnTo>
                <a:lnTo>
                  <a:pt x="1160145" y="4968316"/>
                </a:lnTo>
                <a:lnTo>
                  <a:pt x="1172845" y="4952441"/>
                </a:lnTo>
                <a:lnTo>
                  <a:pt x="1172845" y="4920691"/>
                </a:lnTo>
                <a:lnTo>
                  <a:pt x="1195070" y="4904816"/>
                </a:lnTo>
                <a:lnTo>
                  <a:pt x="1195070" y="4876241"/>
                </a:lnTo>
                <a:cubicBezTo>
                  <a:pt x="1200891" y="4866187"/>
                  <a:pt x="1208299" y="4857720"/>
                  <a:pt x="1217295" y="4850841"/>
                </a:cubicBezTo>
                <a:lnTo>
                  <a:pt x="1226820" y="4825441"/>
                </a:lnTo>
                <a:cubicBezTo>
                  <a:pt x="1216898" y="4822928"/>
                  <a:pt x="1213723" y="4812080"/>
                  <a:pt x="1217295" y="4792897"/>
                </a:cubicBezTo>
                <a:cubicBezTo>
                  <a:pt x="1220867" y="4773715"/>
                  <a:pt x="1224042" y="4761280"/>
                  <a:pt x="1226820" y="4755591"/>
                </a:cubicBezTo>
                <a:cubicBezTo>
                  <a:pt x="1232773" y="4754136"/>
                  <a:pt x="1235948" y="4747521"/>
                  <a:pt x="1236345" y="4735747"/>
                </a:cubicBezTo>
                <a:cubicBezTo>
                  <a:pt x="1236742" y="4723973"/>
                  <a:pt x="1236742" y="4715771"/>
                  <a:pt x="1236345" y="4711141"/>
                </a:cubicBezTo>
                <a:cubicBezTo>
                  <a:pt x="1241041" y="4709289"/>
                  <a:pt x="1244348" y="4705850"/>
                  <a:pt x="1246267" y="4700822"/>
                </a:cubicBezTo>
                <a:cubicBezTo>
                  <a:pt x="1248185" y="4695795"/>
                  <a:pt x="1249111" y="4690768"/>
                  <a:pt x="1249045" y="4685741"/>
                </a:cubicBezTo>
                <a:cubicBezTo>
                  <a:pt x="1248516" y="4679788"/>
                  <a:pt x="1246399" y="4675026"/>
                  <a:pt x="1242695" y="4671454"/>
                </a:cubicBezTo>
                <a:cubicBezTo>
                  <a:pt x="1238991" y="4667882"/>
                  <a:pt x="1236874" y="4663119"/>
                  <a:pt x="1236345" y="4657166"/>
                </a:cubicBezTo>
                <a:cubicBezTo>
                  <a:pt x="1224108" y="4659547"/>
                  <a:pt x="1218419" y="4669072"/>
                  <a:pt x="1219279" y="4685741"/>
                </a:cubicBezTo>
                <a:cubicBezTo>
                  <a:pt x="1220139" y="4702410"/>
                  <a:pt x="1215244" y="4711935"/>
                  <a:pt x="1204595" y="4714316"/>
                </a:cubicBezTo>
                <a:cubicBezTo>
                  <a:pt x="1204264" y="4724039"/>
                  <a:pt x="1200957" y="4733168"/>
                  <a:pt x="1194673" y="4741701"/>
                </a:cubicBezTo>
                <a:cubicBezTo>
                  <a:pt x="1188389" y="4750233"/>
                  <a:pt x="1181113" y="4756980"/>
                  <a:pt x="1172845" y="4761941"/>
                </a:cubicBezTo>
                <a:lnTo>
                  <a:pt x="1172845" y="4803216"/>
                </a:lnTo>
                <a:cubicBezTo>
                  <a:pt x="1144997" y="4816644"/>
                  <a:pt x="1128461" y="4831857"/>
                  <a:pt x="1123235" y="4848857"/>
                </a:cubicBezTo>
                <a:cubicBezTo>
                  <a:pt x="1118010" y="4865856"/>
                  <a:pt x="1110205" y="4889801"/>
                  <a:pt x="1099820" y="4920691"/>
                </a:cubicBezTo>
                <a:cubicBezTo>
                  <a:pt x="1089104" y="4921617"/>
                  <a:pt x="1079579" y="4925321"/>
                  <a:pt x="1071245" y="4931804"/>
                </a:cubicBezTo>
                <a:cubicBezTo>
                  <a:pt x="1062910" y="4938286"/>
                  <a:pt x="1053385" y="4941990"/>
                  <a:pt x="1042670" y="4942916"/>
                </a:cubicBezTo>
                <a:lnTo>
                  <a:pt x="1042670" y="4977841"/>
                </a:lnTo>
                <a:lnTo>
                  <a:pt x="1033145" y="4977841"/>
                </a:lnTo>
                <a:cubicBezTo>
                  <a:pt x="1027059" y="4977841"/>
                  <a:pt x="1023355" y="4976254"/>
                  <a:pt x="1022032" y="4973079"/>
                </a:cubicBezTo>
                <a:cubicBezTo>
                  <a:pt x="1020709" y="4969904"/>
                  <a:pt x="1020180" y="4965141"/>
                  <a:pt x="1020445" y="4958791"/>
                </a:cubicBezTo>
                <a:lnTo>
                  <a:pt x="1029970" y="4933391"/>
                </a:lnTo>
                <a:cubicBezTo>
                  <a:pt x="1029771" y="4931076"/>
                  <a:pt x="1028581" y="4926975"/>
                  <a:pt x="1026398" y="4921088"/>
                </a:cubicBezTo>
                <a:cubicBezTo>
                  <a:pt x="1024215" y="4915201"/>
                  <a:pt x="1022231" y="4911894"/>
                  <a:pt x="1020445" y="4911166"/>
                </a:cubicBezTo>
                <a:lnTo>
                  <a:pt x="1020445" y="4920691"/>
                </a:lnTo>
                <a:cubicBezTo>
                  <a:pt x="1013169" y="4925850"/>
                  <a:pt x="1004702" y="4932994"/>
                  <a:pt x="995045" y="4942122"/>
                </a:cubicBezTo>
                <a:cubicBezTo>
                  <a:pt x="985388" y="4951251"/>
                  <a:pt x="980096" y="4959982"/>
                  <a:pt x="979170" y="4968316"/>
                </a:cubicBezTo>
                <a:cubicBezTo>
                  <a:pt x="974473" y="4971756"/>
                  <a:pt x="971166" y="4976783"/>
                  <a:pt x="969248" y="4983397"/>
                </a:cubicBezTo>
                <a:cubicBezTo>
                  <a:pt x="967330" y="4990012"/>
                  <a:pt x="966404" y="4996627"/>
                  <a:pt x="966470" y="5003241"/>
                </a:cubicBezTo>
                <a:lnTo>
                  <a:pt x="944245" y="5015941"/>
                </a:lnTo>
                <a:cubicBezTo>
                  <a:pt x="944311" y="5021034"/>
                  <a:pt x="943385" y="5026723"/>
                  <a:pt x="941467" y="5033007"/>
                </a:cubicBezTo>
                <a:cubicBezTo>
                  <a:pt x="939548" y="5039291"/>
                  <a:pt x="936241" y="5044185"/>
                  <a:pt x="931545" y="5047691"/>
                </a:cubicBezTo>
                <a:lnTo>
                  <a:pt x="931545" y="5073091"/>
                </a:lnTo>
                <a:lnTo>
                  <a:pt x="918845" y="5082616"/>
                </a:lnTo>
                <a:cubicBezTo>
                  <a:pt x="918514" y="5092273"/>
                  <a:pt x="915207" y="5101534"/>
                  <a:pt x="908923" y="5110397"/>
                </a:cubicBezTo>
                <a:cubicBezTo>
                  <a:pt x="902639" y="5119261"/>
                  <a:pt x="895363" y="5126934"/>
                  <a:pt x="887095" y="5133416"/>
                </a:cubicBezTo>
                <a:cubicBezTo>
                  <a:pt x="880612" y="5143537"/>
                  <a:pt x="872940" y="5155046"/>
                  <a:pt x="864076" y="5167944"/>
                </a:cubicBezTo>
                <a:cubicBezTo>
                  <a:pt x="855212" y="5180843"/>
                  <a:pt x="845952" y="5191558"/>
                  <a:pt x="836295" y="5200091"/>
                </a:cubicBezTo>
                <a:cubicBezTo>
                  <a:pt x="836493" y="5205052"/>
                  <a:pt x="836096" y="5210212"/>
                  <a:pt x="835104" y="5215569"/>
                </a:cubicBezTo>
                <a:cubicBezTo>
                  <a:pt x="834112" y="5220927"/>
                  <a:pt x="831334" y="5225293"/>
                  <a:pt x="826770" y="5228666"/>
                </a:cubicBezTo>
                <a:cubicBezTo>
                  <a:pt x="826505" y="5238456"/>
                  <a:pt x="823859" y="5248245"/>
                  <a:pt x="818832" y="5258035"/>
                </a:cubicBezTo>
                <a:cubicBezTo>
                  <a:pt x="813805" y="5267825"/>
                  <a:pt x="807984" y="5276027"/>
                  <a:pt x="801370" y="5282641"/>
                </a:cubicBezTo>
                <a:cubicBezTo>
                  <a:pt x="801370" y="5285949"/>
                  <a:pt x="800576" y="5288859"/>
                  <a:pt x="798989" y="5291372"/>
                </a:cubicBezTo>
                <a:cubicBezTo>
                  <a:pt x="797401" y="5293886"/>
                  <a:pt x="795020" y="5295209"/>
                  <a:pt x="791845" y="5295341"/>
                </a:cubicBezTo>
                <a:lnTo>
                  <a:pt x="782320" y="5292166"/>
                </a:lnTo>
                <a:lnTo>
                  <a:pt x="791845" y="5260416"/>
                </a:lnTo>
                <a:cubicBezTo>
                  <a:pt x="795020" y="5257043"/>
                  <a:pt x="797401" y="5252677"/>
                  <a:pt x="798989" y="5247319"/>
                </a:cubicBezTo>
                <a:cubicBezTo>
                  <a:pt x="800576" y="5241961"/>
                  <a:pt x="801370" y="5236802"/>
                  <a:pt x="801370" y="5231841"/>
                </a:cubicBezTo>
                <a:lnTo>
                  <a:pt x="814070" y="5203266"/>
                </a:lnTo>
                <a:cubicBezTo>
                  <a:pt x="813408" y="5196122"/>
                  <a:pt x="813144" y="5188185"/>
                  <a:pt x="813276" y="5179454"/>
                </a:cubicBezTo>
                <a:cubicBezTo>
                  <a:pt x="813408" y="5170722"/>
                  <a:pt x="817906" y="5165960"/>
                  <a:pt x="826770" y="5165166"/>
                </a:cubicBezTo>
                <a:cubicBezTo>
                  <a:pt x="827828" y="5134210"/>
                  <a:pt x="836824" y="5097697"/>
                  <a:pt x="853757" y="5055629"/>
                </a:cubicBezTo>
                <a:cubicBezTo>
                  <a:pt x="870691" y="5013560"/>
                  <a:pt x="889211" y="4980222"/>
                  <a:pt x="909320" y="4955616"/>
                </a:cubicBezTo>
                <a:cubicBezTo>
                  <a:pt x="909717" y="4944768"/>
                  <a:pt x="911304" y="4934714"/>
                  <a:pt x="914082" y="4925454"/>
                </a:cubicBezTo>
                <a:cubicBezTo>
                  <a:pt x="916860" y="4916193"/>
                  <a:pt x="918448" y="4906139"/>
                  <a:pt x="918845" y="4895291"/>
                </a:cubicBezTo>
                <a:cubicBezTo>
                  <a:pt x="923541" y="4895093"/>
                  <a:pt x="926848" y="4893108"/>
                  <a:pt x="928767" y="4889338"/>
                </a:cubicBezTo>
                <a:cubicBezTo>
                  <a:pt x="930685" y="4885568"/>
                  <a:pt x="931611" y="4881202"/>
                  <a:pt x="931545" y="4876241"/>
                </a:cubicBezTo>
                <a:cubicBezTo>
                  <a:pt x="932074" y="4863343"/>
                  <a:pt x="934191" y="4855802"/>
                  <a:pt x="937895" y="4853619"/>
                </a:cubicBezTo>
                <a:cubicBezTo>
                  <a:pt x="941599" y="4851436"/>
                  <a:pt x="943716" y="4846277"/>
                  <a:pt x="944245" y="4838141"/>
                </a:cubicBezTo>
                <a:lnTo>
                  <a:pt x="960120" y="4806391"/>
                </a:lnTo>
                <a:cubicBezTo>
                  <a:pt x="964816" y="4804671"/>
                  <a:pt x="968123" y="4801761"/>
                  <a:pt x="970042" y="4797660"/>
                </a:cubicBezTo>
                <a:cubicBezTo>
                  <a:pt x="971960" y="4793559"/>
                  <a:pt x="972886" y="4789061"/>
                  <a:pt x="972820" y="4784166"/>
                </a:cubicBezTo>
                <a:lnTo>
                  <a:pt x="969645" y="4768291"/>
                </a:lnTo>
                <a:lnTo>
                  <a:pt x="998220" y="4669866"/>
                </a:lnTo>
                <a:lnTo>
                  <a:pt x="1010920" y="4660341"/>
                </a:lnTo>
                <a:lnTo>
                  <a:pt x="1020445" y="4644466"/>
                </a:lnTo>
                <a:cubicBezTo>
                  <a:pt x="1020445" y="4639373"/>
                  <a:pt x="1021239" y="4633684"/>
                  <a:pt x="1022826" y="4627401"/>
                </a:cubicBezTo>
                <a:cubicBezTo>
                  <a:pt x="1024414" y="4621117"/>
                  <a:pt x="1026795" y="4616222"/>
                  <a:pt x="1029970" y="4612716"/>
                </a:cubicBezTo>
                <a:cubicBezTo>
                  <a:pt x="1028118" y="4606961"/>
                  <a:pt x="1027853" y="4599421"/>
                  <a:pt x="1029176" y="4590094"/>
                </a:cubicBezTo>
                <a:cubicBezTo>
                  <a:pt x="1030499" y="4580768"/>
                  <a:pt x="1034997" y="4575608"/>
                  <a:pt x="1042670" y="4574616"/>
                </a:cubicBezTo>
                <a:cubicBezTo>
                  <a:pt x="1043794" y="4565885"/>
                  <a:pt x="1049483" y="4551597"/>
                  <a:pt x="1059735" y="4531754"/>
                </a:cubicBezTo>
                <a:cubicBezTo>
                  <a:pt x="1069988" y="4511910"/>
                  <a:pt x="1078058" y="4500797"/>
                  <a:pt x="1083945" y="4498416"/>
                </a:cubicBezTo>
                <a:lnTo>
                  <a:pt x="1093470" y="4476191"/>
                </a:lnTo>
                <a:cubicBezTo>
                  <a:pt x="1094396" y="4456347"/>
                  <a:pt x="1098100" y="4438885"/>
                  <a:pt x="1104582" y="4423804"/>
                </a:cubicBezTo>
                <a:cubicBezTo>
                  <a:pt x="1111065" y="4408722"/>
                  <a:pt x="1114769" y="4391260"/>
                  <a:pt x="1115695" y="4371416"/>
                </a:cubicBezTo>
                <a:lnTo>
                  <a:pt x="1125220" y="4358716"/>
                </a:lnTo>
                <a:cubicBezTo>
                  <a:pt x="1126675" y="4346942"/>
                  <a:pt x="1132496" y="4333184"/>
                  <a:pt x="1142682" y="4317441"/>
                </a:cubicBezTo>
                <a:cubicBezTo>
                  <a:pt x="1152869" y="4301698"/>
                  <a:pt x="1158690" y="4287940"/>
                  <a:pt x="1160145" y="4276166"/>
                </a:cubicBezTo>
                <a:cubicBezTo>
                  <a:pt x="1169538" y="4270213"/>
                  <a:pt x="1173771" y="4260688"/>
                  <a:pt x="1172845" y="4247591"/>
                </a:cubicBezTo>
                <a:cubicBezTo>
                  <a:pt x="1171919" y="4234494"/>
                  <a:pt x="1176152" y="4224969"/>
                  <a:pt x="1185545" y="4219016"/>
                </a:cubicBezTo>
                <a:cubicBezTo>
                  <a:pt x="1187463" y="4208962"/>
                  <a:pt x="1195533" y="4183826"/>
                  <a:pt x="1209754" y="4143610"/>
                </a:cubicBezTo>
                <a:cubicBezTo>
                  <a:pt x="1223976" y="4103393"/>
                  <a:pt x="1232839" y="4079845"/>
                  <a:pt x="1236345" y="4072966"/>
                </a:cubicBezTo>
                <a:cubicBezTo>
                  <a:pt x="1234493" y="4067608"/>
                  <a:pt x="1234228" y="4061655"/>
                  <a:pt x="1235551" y="4055107"/>
                </a:cubicBezTo>
                <a:lnTo>
                  <a:pt x="1246261" y="4046602"/>
                </a:lnTo>
                <a:lnTo>
                  <a:pt x="1248410" y="4039849"/>
                </a:lnTo>
                <a:lnTo>
                  <a:pt x="1249984" y="4042605"/>
                </a:lnTo>
                <a:lnTo>
                  <a:pt x="1257761" y="4027822"/>
                </a:lnTo>
                <a:lnTo>
                  <a:pt x="1235710" y="4039849"/>
                </a:lnTo>
                <a:lnTo>
                  <a:pt x="1213485" y="4039849"/>
                </a:lnTo>
                <a:cubicBezTo>
                  <a:pt x="1214146" y="4028075"/>
                  <a:pt x="1215998" y="4016698"/>
                  <a:pt x="1219041" y="4005718"/>
                </a:cubicBezTo>
                <a:cubicBezTo>
                  <a:pt x="1222084" y="3994738"/>
                  <a:pt x="1222348" y="3978598"/>
                  <a:pt x="1219835" y="3957299"/>
                </a:cubicBezTo>
                <a:cubicBezTo>
                  <a:pt x="1213088" y="3966559"/>
                  <a:pt x="1206738" y="3975820"/>
                  <a:pt x="1200785" y="3985080"/>
                </a:cubicBezTo>
                <a:cubicBezTo>
                  <a:pt x="1194832" y="3994341"/>
                  <a:pt x="1191657" y="4005189"/>
                  <a:pt x="1191260" y="4017624"/>
                </a:cubicBezTo>
                <a:cubicBezTo>
                  <a:pt x="1175914" y="4029795"/>
                  <a:pt x="1162156" y="4043553"/>
                  <a:pt x="1149985" y="4058899"/>
                </a:cubicBezTo>
                <a:cubicBezTo>
                  <a:pt x="1132324" y="4060487"/>
                  <a:pt x="1125577" y="4066837"/>
                  <a:pt x="1129744" y="4077949"/>
                </a:cubicBezTo>
                <a:cubicBezTo>
                  <a:pt x="1133911" y="4089062"/>
                  <a:pt x="1131133" y="4095412"/>
                  <a:pt x="1121410" y="4096999"/>
                </a:cubicBezTo>
                <a:lnTo>
                  <a:pt x="1108710" y="4096999"/>
                </a:lnTo>
                <a:cubicBezTo>
                  <a:pt x="1108181" y="4105929"/>
                  <a:pt x="1106064" y="4112676"/>
                  <a:pt x="1102360" y="4117240"/>
                </a:cubicBezTo>
                <a:cubicBezTo>
                  <a:pt x="1098656" y="4121804"/>
                  <a:pt x="1096539" y="4127757"/>
                  <a:pt x="1096010" y="4135099"/>
                </a:cubicBezTo>
                <a:lnTo>
                  <a:pt x="1073785" y="4154149"/>
                </a:lnTo>
                <a:lnTo>
                  <a:pt x="1061085" y="4128749"/>
                </a:lnTo>
                <a:cubicBezTo>
                  <a:pt x="1054735" y="4128749"/>
                  <a:pt x="1051560" y="4125574"/>
                  <a:pt x="1051560" y="4119224"/>
                </a:cubicBezTo>
                <a:cubicBezTo>
                  <a:pt x="1052486" y="4106723"/>
                  <a:pt x="1056190" y="4094419"/>
                  <a:pt x="1062672" y="4082315"/>
                </a:cubicBezTo>
                <a:cubicBezTo>
                  <a:pt x="1069155" y="4070210"/>
                  <a:pt x="1072859" y="4057113"/>
                  <a:pt x="1073785" y="4043024"/>
                </a:cubicBezTo>
                <a:cubicBezTo>
                  <a:pt x="1073851" y="4042760"/>
                  <a:pt x="1073719" y="4041701"/>
                  <a:pt x="1073388" y="4039849"/>
                </a:cubicBezTo>
                <a:cubicBezTo>
                  <a:pt x="1073057" y="4037997"/>
                  <a:pt x="1072131" y="4036939"/>
                  <a:pt x="1070610" y="4036674"/>
                </a:cubicBezTo>
                <a:cubicBezTo>
                  <a:pt x="1068890" y="4037402"/>
                  <a:pt x="1066773" y="4040709"/>
                  <a:pt x="1064260" y="4046596"/>
                </a:cubicBezTo>
                <a:cubicBezTo>
                  <a:pt x="1061746" y="4052483"/>
                  <a:pt x="1059630" y="4056584"/>
                  <a:pt x="1057910" y="4058899"/>
                </a:cubicBezTo>
                <a:cubicBezTo>
                  <a:pt x="1054206" y="4062074"/>
                  <a:pt x="1052089" y="4065249"/>
                  <a:pt x="1051560" y="4068424"/>
                </a:cubicBezTo>
                <a:cubicBezTo>
                  <a:pt x="1051957" y="4073385"/>
                  <a:pt x="1051957" y="4077751"/>
                  <a:pt x="1051560" y="4081521"/>
                </a:cubicBezTo>
                <a:cubicBezTo>
                  <a:pt x="1051163" y="4085291"/>
                  <a:pt x="1047988" y="4087276"/>
                  <a:pt x="1042035" y="4087474"/>
                </a:cubicBezTo>
                <a:lnTo>
                  <a:pt x="1029335" y="4093824"/>
                </a:lnTo>
                <a:lnTo>
                  <a:pt x="997585" y="4096999"/>
                </a:lnTo>
                <a:lnTo>
                  <a:pt x="988060" y="4122399"/>
                </a:lnTo>
                <a:cubicBezTo>
                  <a:pt x="983231" y="4124185"/>
                  <a:pt x="978601" y="4126963"/>
                  <a:pt x="974169" y="4130733"/>
                </a:cubicBezTo>
                <a:cubicBezTo>
                  <a:pt x="969737" y="4134504"/>
                  <a:pt x="965901" y="4138076"/>
                  <a:pt x="962660" y="4141449"/>
                </a:cubicBezTo>
                <a:cubicBezTo>
                  <a:pt x="959220" y="4141383"/>
                  <a:pt x="955781" y="4142309"/>
                  <a:pt x="952341" y="4144227"/>
                </a:cubicBezTo>
                <a:cubicBezTo>
                  <a:pt x="948901" y="4146146"/>
                  <a:pt x="947049" y="4149453"/>
                  <a:pt x="946785" y="4154149"/>
                </a:cubicBezTo>
                <a:lnTo>
                  <a:pt x="949960" y="4166849"/>
                </a:lnTo>
                <a:lnTo>
                  <a:pt x="921385" y="4166849"/>
                </a:lnTo>
                <a:cubicBezTo>
                  <a:pt x="922642" y="4160698"/>
                  <a:pt x="925684" y="4151569"/>
                  <a:pt x="930513" y="4139465"/>
                </a:cubicBezTo>
                <a:cubicBezTo>
                  <a:pt x="935342" y="4127360"/>
                  <a:pt x="934416" y="4120613"/>
                  <a:pt x="927735" y="4119224"/>
                </a:cubicBezTo>
                <a:cubicBezTo>
                  <a:pt x="924494" y="4119422"/>
                  <a:pt x="921451" y="4120613"/>
                  <a:pt x="918607" y="4122796"/>
                </a:cubicBezTo>
                <a:cubicBezTo>
                  <a:pt x="915762" y="4124979"/>
                  <a:pt x="913513" y="4126963"/>
                  <a:pt x="911860" y="4128749"/>
                </a:cubicBezTo>
                <a:lnTo>
                  <a:pt x="905510" y="4166849"/>
                </a:lnTo>
                <a:lnTo>
                  <a:pt x="889635" y="4189074"/>
                </a:lnTo>
                <a:cubicBezTo>
                  <a:pt x="889635" y="4198467"/>
                  <a:pt x="888047" y="4206669"/>
                  <a:pt x="884872" y="4213680"/>
                </a:cubicBezTo>
                <a:cubicBezTo>
                  <a:pt x="881697" y="4220692"/>
                  <a:pt x="876935" y="4227307"/>
                  <a:pt x="870585" y="4233524"/>
                </a:cubicBezTo>
                <a:lnTo>
                  <a:pt x="870585" y="4258924"/>
                </a:lnTo>
                <a:cubicBezTo>
                  <a:pt x="861589" y="4268978"/>
                  <a:pt x="857356" y="4280620"/>
                  <a:pt x="857885" y="4293849"/>
                </a:cubicBezTo>
                <a:cubicBezTo>
                  <a:pt x="852792" y="4292328"/>
                  <a:pt x="847897" y="4292989"/>
                  <a:pt x="843200" y="4295833"/>
                </a:cubicBezTo>
                <a:cubicBezTo>
                  <a:pt x="838504" y="4298678"/>
                  <a:pt x="835991" y="4303308"/>
                  <a:pt x="835660" y="4309724"/>
                </a:cubicBezTo>
                <a:lnTo>
                  <a:pt x="816610" y="4338299"/>
                </a:lnTo>
                <a:lnTo>
                  <a:pt x="791210" y="4328774"/>
                </a:lnTo>
                <a:cubicBezTo>
                  <a:pt x="795377" y="4318455"/>
                  <a:pt x="798155" y="4306549"/>
                  <a:pt x="799544" y="4293055"/>
                </a:cubicBezTo>
                <a:cubicBezTo>
                  <a:pt x="800933" y="4279562"/>
                  <a:pt x="804505" y="4269243"/>
                  <a:pt x="810260" y="4262099"/>
                </a:cubicBezTo>
                <a:cubicBezTo>
                  <a:pt x="809731" y="4252045"/>
                  <a:pt x="813964" y="4246753"/>
                  <a:pt x="822960" y="4246224"/>
                </a:cubicBezTo>
                <a:cubicBezTo>
                  <a:pt x="829839" y="4246687"/>
                  <a:pt x="838306" y="4246555"/>
                  <a:pt x="848360" y="4245827"/>
                </a:cubicBezTo>
                <a:cubicBezTo>
                  <a:pt x="858414" y="4245100"/>
                  <a:pt x="857356" y="4240998"/>
                  <a:pt x="845185" y="4233524"/>
                </a:cubicBezTo>
                <a:lnTo>
                  <a:pt x="857885" y="4201774"/>
                </a:lnTo>
                <a:lnTo>
                  <a:pt x="845185" y="4201774"/>
                </a:lnTo>
                <a:lnTo>
                  <a:pt x="857885" y="4185899"/>
                </a:lnTo>
                <a:lnTo>
                  <a:pt x="857885" y="4154149"/>
                </a:lnTo>
                <a:lnTo>
                  <a:pt x="880110" y="4138274"/>
                </a:lnTo>
                <a:lnTo>
                  <a:pt x="880110" y="4109699"/>
                </a:lnTo>
                <a:cubicBezTo>
                  <a:pt x="885931" y="4099645"/>
                  <a:pt x="893339" y="4091178"/>
                  <a:pt x="902335" y="4084299"/>
                </a:cubicBezTo>
                <a:lnTo>
                  <a:pt x="911860" y="4058899"/>
                </a:lnTo>
                <a:cubicBezTo>
                  <a:pt x="901938" y="4056386"/>
                  <a:pt x="898763" y="4045538"/>
                  <a:pt x="902335" y="4026355"/>
                </a:cubicBezTo>
                <a:cubicBezTo>
                  <a:pt x="905907" y="4007173"/>
                  <a:pt x="909082" y="3994738"/>
                  <a:pt x="911860" y="3989049"/>
                </a:cubicBezTo>
                <a:cubicBezTo>
                  <a:pt x="917813" y="3987594"/>
                  <a:pt x="920988" y="3980979"/>
                  <a:pt x="921385" y="3969205"/>
                </a:cubicBezTo>
                <a:cubicBezTo>
                  <a:pt x="921782" y="3957431"/>
                  <a:pt x="921782" y="3949229"/>
                  <a:pt x="921385" y="3944599"/>
                </a:cubicBezTo>
                <a:cubicBezTo>
                  <a:pt x="926081" y="3942747"/>
                  <a:pt x="929388" y="3939308"/>
                  <a:pt x="931307" y="3934280"/>
                </a:cubicBezTo>
                <a:cubicBezTo>
                  <a:pt x="933225" y="3929253"/>
                  <a:pt x="934151" y="3924226"/>
                  <a:pt x="934085" y="3919199"/>
                </a:cubicBezTo>
                <a:cubicBezTo>
                  <a:pt x="933556" y="3913246"/>
                  <a:pt x="931439" y="3908484"/>
                  <a:pt x="927735" y="3904912"/>
                </a:cubicBezTo>
                <a:cubicBezTo>
                  <a:pt x="924031" y="3901340"/>
                  <a:pt x="921914" y="3896577"/>
                  <a:pt x="921385" y="3890624"/>
                </a:cubicBezTo>
                <a:cubicBezTo>
                  <a:pt x="909148" y="3893005"/>
                  <a:pt x="903459" y="3902530"/>
                  <a:pt x="904319" y="3919199"/>
                </a:cubicBezTo>
                <a:cubicBezTo>
                  <a:pt x="905179" y="3935868"/>
                  <a:pt x="900284" y="3945393"/>
                  <a:pt x="889635" y="3947774"/>
                </a:cubicBezTo>
                <a:cubicBezTo>
                  <a:pt x="889304" y="3957497"/>
                  <a:pt x="885997" y="3966626"/>
                  <a:pt x="879713" y="3975159"/>
                </a:cubicBezTo>
                <a:cubicBezTo>
                  <a:pt x="873429" y="3983691"/>
                  <a:pt x="866153" y="3990438"/>
                  <a:pt x="857885" y="3995399"/>
                </a:cubicBezTo>
                <a:lnTo>
                  <a:pt x="857885" y="4036674"/>
                </a:lnTo>
                <a:cubicBezTo>
                  <a:pt x="830037" y="4050102"/>
                  <a:pt x="813501" y="4065315"/>
                  <a:pt x="808275" y="4082315"/>
                </a:cubicBezTo>
                <a:cubicBezTo>
                  <a:pt x="805663" y="4090815"/>
                  <a:pt x="802405" y="4101051"/>
                  <a:pt x="798502" y="4113023"/>
                </a:cubicBezTo>
                <a:lnTo>
                  <a:pt x="791495" y="4134148"/>
                </a:lnTo>
                <a:lnTo>
                  <a:pt x="793750" y="4138094"/>
                </a:lnTo>
                <a:lnTo>
                  <a:pt x="790575" y="4163494"/>
                </a:lnTo>
                <a:cubicBezTo>
                  <a:pt x="782703" y="4164420"/>
                  <a:pt x="778602" y="4168124"/>
                  <a:pt x="778272" y="4174607"/>
                </a:cubicBezTo>
                <a:cubicBezTo>
                  <a:pt x="777941" y="4181089"/>
                  <a:pt x="771459" y="4184793"/>
                  <a:pt x="758825" y="4185719"/>
                </a:cubicBezTo>
                <a:lnTo>
                  <a:pt x="766612" y="4161246"/>
                </a:lnTo>
                <a:lnTo>
                  <a:pt x="756285" y="4165262"/>
                </a:lnTo>
                <a:cubicBezTo>
                  <a:pt x="747950" y="4171744"/>
                  <a:pt x="738425" y="4175448"/>
                  <a:pt x="727710" y="4176374"/>
                </a:cubicBezTo>
                <a:lnTo>
                  <a:pt x="727710" y="4211299"/>
                </a:lnTo>
                <a:lnTo>
                  <a:pt x="718185" y="4211299"/>
                </a:lnTo>
                <a:cubicBezTo>
                  <a:pt x="712099" y="4211299"/>
                  <a:pt x="708395" y="4209712"/>
                  <a:pt x="707072" y="4206537"/>
                </a:cubicBezTo>
                <a:cubicBezTo>
                  <a:pt x="705749" y="4203362"/>
                  <a:pt x="705220" y="4198599"/>
                  <a:pt x="705485" y="4192249"/>
                </a:cubicBezTo>
                <a:lnTo>
                  <a:pt x="715010" y="4166849"/>
                </a:lnTo>
                <a:cubicBezTo>
                  <a:pt x="714811" y="4164534"/>
                  <a:pt x="713621" y="4160433"/>
                  <a:pt x="711438" y="4154546"/>
                </a:cubicBezTo>
                <a:cubicBezTo>
                  <a:pt x="709255" y="4148659"/>
                  <a:pt x="707271" y="4145352"/>
                  <a:pt x="705485" y="4144624"/>
                </a:cubicBezTo>
                <a:lnTo>
                  <a:pt x="705485" y="4154149"/>
                </a:lnTo>
                <a:cubicBezTo>
                  <a:pt x="698209" y="4159308"/>
                  <a:pt x="689742" y="4166452"/>
                  <a:pt x="680085" y="4175580"/>
                </a:cubicBezTo>
                <a:cubicBezTo>
                  <a:pt x="670428" y="4184709"/>
                  <a:pt x="665136" y="4193440"/>
                  <a:pt x="664210" y="4201774"/>
                </a:cubicBezTo>
                <a:cubicBezTo>
                  <a:pt x="659513" y="4205214"/>
                  <a:pt x="656206" y="4210241"/>
                  <a:pt x="654288" y="4216855"/>
                </a:cubicBezTo>
                <a:cubicBezTo>
                  <a:pt x="652370" y="4223470"/>
                  <a:pt x="651444" y="4230085"/>
                  <a:pt x="651510" y="4236699"/>
                </a:cubicBezTo>
                <a:lnTo>
                  <a:pt x="629285" y="4249399"/>
                </a:lnTo>
                <a:cubicBezTo>
                  <a:pt x="629351" y="4254492"/>
                  <a:pt x="628425" y="4260181"/>
                  <a:pt x="626507" y="4266465"/>
                </a:cubicBezTo>
                <a:cubicBezTo>
                  <a:pt x="624588" y="4272749"/>
                  <a:pt x="621281" y="4277643"/>
                  <a:pt x="616585" y="4281149"/>
                </a:cubicBezTo>
                <a:lnTo>
                  <a:pt x="616585" y="4306549"/>
                </a:lnTo>
                <a:lnTo>
                  <a:pt x="603885" y="4316074"/>
                </a:lnTo>
                <a:cubicBezTo>
                  <a:pt x="603554" y="4325731"/>
                  <a:pt x="600247" y="4334992"/>
                  <a:pt x="593963" y="4343855"/>
                </a:cubicBezTo>
                <a:cubicBezTo>
                  <a:pt x="587679" y="4352719"/>
                  <a:pt x="580403" y="4360392"/>
                  <a:pt x="572135" y="4366874"/>
                </a:cubicBezTo>
                <a:cubicBezTo>
                  <a:pt x="565652" y="4376995"/>
                  <a:pt x="557980" y="4388504"/>
                  <a:pt x="549116" y="4401402"/>
                </a:cubicBezTo>
                <a:cubicBezTo>
                  <a:pt x="540252" y="4414301"/>
                  <a:pt x="530992" y="4425016"/>
                  <a:pt x="521335" y="4433549"/>
                </a:cubicBezTo>
                <a:cubicBezTo>
                  <a:pt x="521533" y="4438510"/>
                  <a:pt x="521136" y="4443670"/>
                  <a:pt x="520144" y="4449027"/>
                </a:cubicBezTo>
                <a:cubicBezTo>
                  <a:pt x="519152" y="4454385"/>
                  <a:pt x="516374" y="4458751"/>
                  <a:pt x="511810" y="4462124"/>
                </a:cubicBezTo>
                <a:cubicBezTo>
                  <a:pt x="511545" y="4471914"/>
                  <a:pt x="508899" y="4481703"/>
                  <a:pt x="503872" y="4491493"/>
                </a:cubicBezTo>
                <a:cubicBezTo>
                  <a:pt x="498845" y="4501283"/>
                  <a:pt x="493024" y="4509485"/>
                  <a:pt x="486410" y="4516099"/>
                </a:cubicBezTo>
                <a:cubicBezTo>
                  <a:pt x="486410" y="4519407"/>
                  <a:pt x="485616" y="4522317"/>
                  <a:pt x="484029" y="4524830"/>
                </a:cubicBezTo>
                <a:cubicBezTo>
                  <a:pt x="482441" y="4527344"/>
                  <a:pt x="480060" y="4528667"/>
                  <a:pt x="476885" y="4528799"/>
                </a:cubicBezTo>
                <a:lnTo>
                  <a:pt x="467360" y="4525624"/>
                </a:lnTo>
                <a:lnTo>
                  <a:pt x="476885" y="4493874"/>
                </a:lnTo>
                <a:cubicBezTo>
                  <a:pt x="480060" y="4490501"/>
                  <a:pt x="482441" y="4486135"/>
                  <a:pt x="484029" y="4480777"/>
                </a:cubicBezTo>
                <a:cubicBezTo>
                  <a:pt x="485616" y="4475419"/>
                  <a:pt x="486410" y="4470260"/>
                  <a:pt x="486410" y="4465299"/>
                </a:cubicBezTo>
                <a:lnTo>
                  <a:pt x="499110" y="4436724"/>
                </a:lnTo>
                <a:cubicBezTo>
                  <a:pt x="498448" y="4429580"/>
                  <a:pt x="498184" y="4421643"/>
                  <a:pt x="498316" y="4412912"/>
                </a:cubicBezTo>
                <a:cubicBezTo>
                  <a:pt x="498448" y="4404180"/>
                  <a:pt x="502946" y="4399418"/>
                  <a:pt x="511810" y="4398624"/>
                </a:cubicBezTo>
                <a:cubicBezTo>
                  <a:pt x="512868" y="4367668"/>
                  <a:pt x="521864" y="4331155"/>
                  <a:pt x="538797" y="4289087"/>
                </a:cubicBezTo>
                <a:cubicBezTo>
                  <a:pt x="547264" y="4268053"/>
                  <a:pt x="556128" y="4249201"/>
                  <a:pt x="565388" y="4232532"/>
                </a:cubicBezTo>
                <a:lnTo>
                  <a:pt x="587828" y="4198872"/>
                </a:lnTo>
                <a:lnTo>
                  <a:pt x="584200" y="4195244"/>
                </a:lnTo>
                <a:cubicBezTo>
                  <a:pt x="585126" y="4182743"/>
                  <a:pt x="588830" y="4170439"/>
                  <a:pt x="595312" y="4158335"/>
                </a:cubicBezTo>
                <a:cubicBezTo>
                  <a:pt x="601795" y="4146230"/>
                  <a:pt x="605499" y="4133133"/>
                  <a:pt x="606425" y="4119044"/>
                </a:cubicBezTo>
                <a:cubicBezTo>
                  <a:pt x="606491" y="4118780"/>
                  <a:pt x="606359" y="4117721"/>
                  <a:pt x="606028" y="4115869"/>
                </a:cubicBezTo>
                <a:cubicBezTo>
                  <a:pt x="605697" y="4114017"/>
                  <a:pt x="604771" y="4112959"/>
                  <a:pt x="603250" y="4112694"/>
                </a:cubicBezTo>
                <a:cubicBezTo>
                  <a:pt x="601530" y="4113422"/>
                  <a:pt x="599413" y="4116729"/>
                  <a:pt x="596900" y="4122616"/>
                </a:cubicBezTo>
                <a:cubicBezTo>
                  <a:pt x="594386" y="4128503"/>
                  <a:pt x="592270" y="4132604"/>
                  <a:pt x="590550" y="4134919"/>
                </a:cubicBezTo>
                <a:cubicBezTo>
                  <a:pt x="586846" y="4138094"/>
                  <a:pt x="584729" y="4141269"/>
                  <a:pt x="584200" y="4144444"/>
                </a:cubicBezTo>
                <a:cubicBezTo>
                  <a:pt x="584597" y="4149405"/>
                  <a:pt x="584597" y="4153771"/>
                  <a:pt x="584200" y="4157541"/>
                </a:cubicBezTo>
                <a:cubicBezTo>
                  <a:pt x="583803" y="4161311"/>
                  <a:pt x="580628" y="4163296"/>
                  <a:pt x="574675" y="4163494"/>
                </a:cubicBezTo>
                <a:lnTo>
                  <a:pt x="561975" y="4169844"/>
                </a:lnTo>
                <a:lnTo>
                  <a:pt x="530225" y="4173019"/>
                </a:lnTo>
                <a:lnTo>
                  <a:pt x="520700" y="4198419"/>
                </a:lnTo>
                <a:cubicBezTo>
                  <a:pt x="515871" y="4200205"/>
                  <a:pt x="511241" y="4202983"/>
                  <a:pt x="506809" y="4206753"/>
                </a:cubicBezTo>
                <a:cubicBezTo>
                  <a:pt x="502377" y="4210524"/>
                  <a:pt x="498541" y="4214096"/>
                  <a:pt x="495300" y="4217469"/>
                </a:cubicBezTo>
                <a:cubicBezTo>
                  <a:pt x="491860" y="4217403"/>
                  <a:pt x="488421" y="4218329"/>
                  <a:pt x="484981" y="4220247"/>
                </a:cubicBezTo>
                <a:cubicBezTo>
                  <a:pt x="481541" y="4222166"/>
                  <a:pt x="479689" y="4225473"/>
                  <a:pt x="479425" y="4230169"/>
                </a:cubicBezTo>
                <a:lnTo>
                  <a:pt x="482600" y="4242869"/>
                </a:lnTo>
                <a:lnTo>
                  <a:pt x="454025" y="4242869"/>
                </a:lnTo>
                <a:cubicBezTo>
                  <a:pt x="455282" y="4236718"/>
                  <a:pt x="458324" y="4227589"/>
                  <a:pt x="463153" y="4215485"/>
                </a:cubicBezTo>
                <a:cubicBezTo>
                  <a:pt x="467982" y="4203380"/>
                  <a:pt x="467056" y="4196633"/>
                  <a:pt x="460375" y="4195244"/>
                </a:cubicBezTo>
                <a:cubicBezTo>
                  <a:pt x="457134" y="4195442"/>
                  <a:pt x="454091" y="4196633"/>
                  <a:pt x="451247" y="4198816"/>
                </a:cubicBezTo>
                <a:cubicBezTo>
                  <a:pt x="448402" y="4200999"/>
                  <a:pt x="446153" y="4202983"/>
                  <a:pt x="444500" y="4204769"/>
                </a:cubicBezTo>
                <a:lnTo>
                  <a:pt x="438150" y="4242869"/>
                </a:lnTo>
                <a:lnTo>
                  <a:pt x="422275" y="4265094"/>
                </a:lnTo>
                <a:cubicBezTo>
                  <a:pt x="422275" y="4274487"/>
                  <a:pt x="420687" y="4282689"/>
                  <a:pt x="417512" y="4289700"/>
                </a:cubicBezTo>
                <a:cubicBezTo>
                  <a:pt x="414337" y="4296712"/>
                  <a:pt x="409575" y="4303327"/>
                  <a:pt x="403225" y="4309544"/>
                </a:cubicBezTo>
                <a:lnTo>
                  <a:pt x="403225" y="4334944"/>
                </a:lnTo>
                <a:cubicBezTo>
                  <a:pt x="394229" y="4344998"/>
                  <a:pt x="389996" y="4356640"/>
                  <a:pt x="390525" y="4369869"/>
                </a:cubicBezTo>
                <a:cubicBezTo>
                  <a:pt x="385432" y="4368348"/>
                  <a:pt x="380537" y="4369009"/>
                  <a:pt x="375840" y="4371853"/>
                </a:cubicBezTo>
                <a:cubicBezTo>
                  <a:pt x="371144" y="4374698"/>
                  <a:pt x="368631" y="4379328"/>
                  <a:pt x="368300" y="4385744"/>
                </a:cubicBezTo>
                <a:lnTo>
                  <a:pt x="349250" y="4414319"/>
                </a:lnTo>
                <a:lnTo>
                  <a:pt x="323850" y="4404794"/>
                </a:lnTo>
                <a:cubicBezTo>
                  <a:pt x="328017" y="4394475"/>
                  <a:pt x="330795" y="4382569"/>
                  <a:pt x="332184" y="4369075"/>
                </a:cubicBezTo>
                <a:cubicBezTo>
                  <a:pt x="333573" y="4355582"/>
                  <a:pt x="337145" y="4345263"/>
                  <a:pt x="342900" y="4338119"/>
                </a:cubicBezTo>
                <a:cubicBezTo>
                  <a:pt x="342371" y="4328065"/>
                  <a:pt x="346604" y="4322773"/>
                  <a:pt x="355600" y="4322244"/>
                </a:cubicBezTo>
                <a:cubicBezTo>
                  <a:pt x="362479" y="4322707"/>
                  <a:pt x="370946" y="4322575"/>
                  <a:pt x="381000" y="4321847"/>
                </a:cubicBezTo>
                <a:cubicBezTo>
                  <a:pt x="391054" y="4321120"/>
                  <a:pt x="389996" y="4317018"/>
                  <a:pt x="377825" y="4309544"/>
                </a:cubicBezTo>
                <a:lnTo>
                  <a:pt x="390525" y="4277794"/>
                </a:lnTo>
                <a:lnTo>
                  <a:pt x="377825" y="4277794"/>
                </a:lnTo>
                <a:lnTo>
                  <a:pt x="390525" y="4261919"/>
                </a:lnTo>
                <a:lnTo>
                  <a:pt x="390525" y="4230169"/>
                </a:lnTo>
                <a:lnTo>
                  <a:pt x="412750" y="4214294"/>
                </a:lnTo>
                <a:lnTo>
                  <a:pt x="412750" y="4185719"/>
                </a:lnTo>
                <a:cubicBezTo>
                  <a:pt x="418571" y="4175665"/>
                  <a:pt x="425979" y="4167198"/>
                  <a:pt x="434975" y="4160319"/>
                </a:cubicBezTo>
                <a:lnTo>
                  <a:pt x="444500" y="4134919"/>
                </a:lnTo>
                <a:cubicBezTo>
                  <a:pt x="434578" y="4132406"/>
                  <a:pt x="431403" y="4121558"/>
                  <a:pt x="434975" y="4102375"/>
                </a:cubicBezTo>
                <a:cubicBezTo>
                  <a:pt x="438547" y="4083193"/>
                  <a:pt x="441722" y="4070758"/>
                  <a:pt x="444500" y="4065069"/>
                </a:cubicBezTo>
                <a:cubicBezTo>
                  <a:pt x="450453" y="4063614"/>
                  <a:pt x="453628" y="4056999"/>
                  <a:pt x="454025" y="4045225"/>
                </a:cubicBezTo>
                <a:cubicBezTo>
                  <a:pt x="454422" y="4033451"/>
                  <a:pt x="454422" y="4025249"/>
                  <a:pt x="454025" y="4020619"/>
                </a:cubicBezTo>
                <a:cubicBezTo>
                  <a:pt x="458721" y="4018767"/>
                  <a:pt x="462028" y="4015328"/>
                  <a:pt x="463947" y="4010300"/>
                </a:cubicBezTo>
                <a:cubicBezTo>
                  <a:pt x="465865" y="4005273"/>
                  <a:pt x="466791" y="4000246"/>
                  <a:pt x="466725" y="3995219"/>
                </a:cubicBezTo>
                <a:cubicBezTo>
                  <a:pt x="466196" y="3989266"/>
                  <a:pt x="464079" y="3984504"/>
                  <a:pt x="460375" y="3980932"/>
                </a:cubicBezTo>
                <a:cubicBezTo>
                  <a:pt x="456671" y="3977360"/>
                  <a:pt x="454554" y="3972597"/>
                  <a:pt x="454025" y="3966644"/>
                </a:cubicBezTo>
                <a:cubicBezTo>
                  <a:pt x="441788" y="3969025"/>
                  <a:pt x="436099" y="3978550"/>
                  <a:pt x="436959" y="3995219"/>
                </a:cubicBezTo>
                <a:cubicBezTo>
                  <a:pt x="437819" y="4011888"/>
                  <a:pt x="432924" y="4021413"/>
                  <a:pt x="422275" y="4023794"/>
                </a:cubicBezTo>
                <a:cubicBezTo>
                  <a:pt x="421944" y="4033517"/>
                  <a:pt x="418637" y="4042646"/>
                  <a:pt x="412353" y="4051179"/>
                </a:cubicBezTo>
                <a:cubicBezTo>
                  <a:pt x="406069" y="4059711"/>
                  <a:pt x="398793" y="4066458"/>
                  <a:pt x="390525" y="4071419"/>
                </a:cubicBezTo>
                <a:lnTo>
                  <a:pt x="390525" y="4112694"/>
                </a:lnTo>
                <a:cubicBezTo>
                  <a:pt x="362677" y="4126122"/>
                  <a:pt x="346141" y="4141335"/>
                  <a:pt x="340915" y="4158335"/>
                </a:cubicBezTo>
                <a:cubicBezTo>
                  <a:pt x="335690" y="4175334"/>
                  <a:pt x="327885" y="4199279"/>
                  <a:pt x="317500" y="4230169"/>
                </a:cubicBezTo>
                <a:cubicBezTo>
                  <a:pt x="306784" y="4231095"/>
                  <a:pt x="297259" y="4234799"/>
                  <a:pt x="288925" y="4241282"/>
                </a:cubicBezTo>
                <a:cubicBezTo>
                  <a:pt x="280590" y="4247764"/>
                  <a:pt x="271065" y="4251468"/>
                  <a:pt x="260350" y="4252394"/>
                </a:cubicBezTo>
                <a:lnTo>
                  <a:pt x="260350" y="4287319"/>
                </a:lnTo>
                <a:lnTo>
                  <a:pt x="250825" y="4287319"/>
                </a:lnTo>
                <a:cubicBezTo>
                  <a:pt x="244739" y="4287319"/>
                  <a:pt x="241035" y="4285732"/>
                  <a:pt x="239712" y="4282557"/>
                </a:cubicBezTo>
                <a:cubicBezTo>
                  <a:pt x="238389" y="4279382"/>
                  <a:pt x="237860" y="4274619"/>
                  <a:pt x="238125" y="4268269"/>
                </a:cubicBezTo>
                <a:lnTo>
                  <a:pt x="247650" y="4242869"/>
                </a:lnTo>
                <a:cubicBezTo>
                  <a:pt x="247451" y="4240554"/>
                  <a:pt x="246261" y="4236453"/>
                  <a:pt x="244078" y="4230566"/>
                </a:cubicBezTo>
                <a:cubicBezTo>
                  <a:pt x="241895" y="4224679"/>
                  <a:pt x="239911" y="4221372"/>
                  <a:pt x="238125" y="4220644"/>
                </a:cubicBezTo>
                <a:lnTo>
                  <a:pt x="238125" y="4230169"/>
                </a:lnTo>
                <a:cubicBezTo>
                  <a:pt x="230849" y="4235328"/>
                  <a:pt x="222382" y="4242472"/>
                  <a:pt x="212725" y="4251600"/>
                </a:cubicBezTo>
                <a:cubicBezTo>
                  <a:pt x="203068" y="4260729"/>
                  <a:pt x="197776" y="4269460"/>
                  <a:pt x="196850" y="4277794"/>
                </a:cubicBezTo>
                <a:cubicBezTo>
                  <a:pt x="192153" y="4281234"/>
                  <a:pt x="188846" y="4286261"/>
                  <a:pt x="186928" y="4292875"/>
                </a:cubicBezTo>
                <a:cubicBezTo>
                  <a:pt x="185010" y="4299490"/>
                  <a:pt x="184084" y="4306105"/>
                  <a:pt x="184150" y="4312719"/>
                </a:cubicBezTo>
                <a:lnTo>
                  <a:pt x="161925" y="4325419"/>
                </a:lnTo>
                <a:cubicBezTo>
                  <a:pt x="161991" y="4330512"/>
                  <a:pt x="161065" y="4336201"/>
                  <a:pt x="159147" y="4342485"/>
                </a:cubicBezTo>
                <a:cubicBezTo>
                  <a:pt x="157229" y="4348769"/>
                  <a:pt x="153921" y="4353663"/>
                  <a:pt x="149225" y="4357169"/>
                </a:cubicBezTo>
                <a:lnTo>
                  <a:pt x="149225" y="4382569"/>
                </a:lnTo>
                <a:lnTo>
                  <a:pt x="136525" y="4392094"/>
                </a:lnTo>
                <a:cubicBezTo>
                  <a:pt x="136194" y="4401751"/>
                  <a:pt x="132887" y="4411012"/>
                  <a:pt x="126603" y="4419875"/>
                </a:cubicBezTo>
                <a:cubicBezTo>
                  <a:pt x="120319" y="4428739"/>
                  <a:pt x="113043" y="4436412"/>
                  <a:pt x="104775" y="4442894"/>
                </a:cubicBezTo>
                <a:cubicBezTo>
                  <a:pt x="98293" y="4453015"/>
                  <a:pt x="90620" y="4464524"/>
                  <a:pt x="81756" y="4477422"/>
                </a:cubicBezTo>
                <a:cubicBezTo>
                  <a:pt x="72893" y="4490321"/>
                  <a:pt x="63632" y="4501036"/>
                  <a:pt x="53975" y="4509569"/>
                </a:cubicBezTo>
                <a:cubicBezTo>
                  <a:pt x="54173" y="4514530"/>
                  <a:pt x="53777" y="4519690"/>
                  <a:pt x="52784" y="4525047"/>
                </a:cubicBezTo>
                <a:cubicBezTo>
                  <a:pt x="51792" y="4530405"/>
                  <a:pt x="49014" y="4534771"/>
                  <a:pt x="44450" y="4538144"/>
                </a:cubicBezTo>
                <a:cubicBezTo>
                  <a:pt x="44185" y="4547934"/>
                  <a:pt x="41540" y="4557723"/>
                  <a:pt x="36512" y="4567513"/>
                </a:cubicBezTo>
                <a:cubicBezTo>
                  <a:pt x="31485" y="4577303"/>
                  <a:pt x="25664" y="4585505"/>
                  <a:pt x="19050" y="4592119"/>
                </a:cubicBezTo>
                <a:cubicBezTo>
                  <a:pt x="19050" y="4595427"/>
                  <a:pt x="18256" y="4598337"/>
                  <a:pt x="16669" y="4600850"/>
                </a:cubicBezTo>
                <a:cubicBezTo>
                  <a:pt x="15081" y="4603364"/>
                  <a:pt x="12700" y="4604687"/>
                  <a:pt x="9525" y="4604819"/>
                </a:cubicBezTo>
                <a:lnTo>
                  <a:pt x="0" y="4601644"/>
                </a:lnTo>
                <a:lnTo>
                  <a:pt x="9525" y="4569894"/>
                </a:lnTo>
                <a:cubicBezTo>
                  <a:pt x="12700" y="4566521"/>
                  <a:pt x="15081" y="4562155"/>
                  <a:pt x="16669" y="4556797"/>
                </a:cubicBezTo>
                <a:cubicBezTo>
                  <a:pt x="18256" y="4551439"/>
                  <a:pt x="19050" y="4546280"/>
                  <a:pt x="19050" y="4541319"/>
                </a:cubicBezTo>
                <a:lnTo>
                  <a:pt x="31750" y="4512744"/>
                </a:lnTo>
                <a:cubicBezTo>
                  <a:pt x="31088" y="4505600"/>
                  <a:pt x="30824" y="4497663"/>
                  <a:pt x="30956" y="4488932"/>
                </a:cubicBezTo>
                <a:cubicBezTo>
                  <a:pt x="31088" y="4480200"/>
                  <a:pt x="35587" y="4475438"/>
                  <a:pt x="44450" y="4474644"/>
                </a:cubicBezTo>
                <a:cubicBezTo>
                  <a:pt x="45508" y="4443688"/>
                  <a:pt x="54504" y="4407175"/>
                  <a:pt x="71437" y="4365107"/>
                </a:cubicBezTo>
                <a:cubicBezTo>
                  <a:pt x="88371" y="4323038"/>
                  <a:pt x="106892" y="4289700"/>
                  <a:pt x="127000" y="4265094"/>
                </a:cubicBezTo>
                <a:cubicBezTo>
                  <a:pt x="127397" y="4254246"/>
                  <a:pt x="128984" y="4244192"/>
                  <a:pt x="131762" y="4234932"/>
                </a:cubicBezTo>
                <a:cubicBezTo>
                  <a:pt x="134541" y="4225671"/>
                  <a:pt x="136128" y="4215617"/>
                  <a:pt x="136525" y="4204769"/>
                </a:cubicBezTo>
                <a:cubicBezTo>
                  <a:pt x="141222" y="4204571"/>
                  <a:pt x="144529" y="4202586"/>
                  <a:pt x="146447" y="4198816"/>
                </a:cubicBezTo>
                <a:cubicBezTo>
                  <a:pt x="148365" y="4195046"/>
                  <a:pt x="149291" y="4190680"/>
                  <a:pt x="149225" y="4185719"/>
                </a:cubicBezTo>
                <a:cubicBezTo>
                  <a:pt x="149754" y="4172821"/>
                  <a:pt x="151871" y="4165280"/>
                  <a:pt x="155575" y="4163097"/>
                </a:cubicBezTo>
                <a:cubicBezTo>
                  <a:pt x="159279" y="4160914"/>
                  <a:pt x="161396" y="4155755"/>
                  <a:pt x="161925" y="4147619"/>
                </a:cubicBezTo>
                <a:lnTo>
                  <a:pt x="177800" y="4115869"/>
                </a:lnTo>
                <a:cubicBezTo>
                  <a:pt x="182496" y="4114149"/>
                  <a:pt x="185803" y="4111239"/>
                  <a:pt x="187722" y="4107138"/>
                </a:cubicBezTo>
                <a:cubicBezTo>
                  <a:pt x="189640" y="4103037"/>
                  <a:pt x="190566" y="4098539"/>
                  <a:pt x="190500" y="4093644"/>
                </a:cubicBezTo>
                <a:lnTo>
                  <a:pt x="187325" y="4077769"/>
                </a:lnTo>
                <a:lnTo>
                  <a:pt x="215900" y="3979344"/>
                </a:lnTo>
                <a:lnTo>
                  <a:pt x="228600" y="3969819"/>
                </a:lnTo>
                <a:lnTo>
                  <a:pt x="238125" y="3953944"/>
                </a:lnTo>
                <a:cubicBezTo>
                  <a:pt x="238125" y="3948851"/>
                  <a:pt x="238919" y="3943162"/>
                  <a:pt x="240506" y="3936879"/>
                </a:cubicBezTo>
                <a:cubicBezTo>
                  <a:pt x="242094" y="3930595"/>
                  <a:pt x="244475" y="3925700"/>
                  <a:pt x="247650" y="3922194"/>
                </a:cubicBezTo>
                <a:cubicBezTo>
                  <a:pt x="245798" y="3916439"/>
                  <a:pt x="245533" y="3908899"/>
                  <a:pt x="246856" y="3899572"/>
                </a:cubicBezTo>
                <a:cubicBezTo>
                  <a:pt x="248179" y="3890246"/>
                  <a:pt x="252677" y="3885086"/>
                  <a:pt x="260350" y="3884094"/>
                </a:cubicBezTo>
                <a:cubicBezTo>
                  <a:pt x="261474" y="3875363"/>
                  <a:pt x="267163" y="3861075"/>
                  <a:pt x="277415" y="3841232"/>
                </a:cubicBezTo>
                <a:cubicBezTo>
                  <a:pt x="287668" y="3821388"/>
                  <a:pt x="295738" y="3810275"/>
                  <a:pt x="301625" y="3807894"/>
                </a:cubicBezTo>
                <a:lnTo>
                  <a:pt x="311150" y="3785669"/>
                </a:lnTo>
                <a:cubicBezTo>
                  <a:pt x="312076" y="3765825"/>
                  <a:pt x="315780" y="3748363"/>
                  <a:pt x="322262" y="3733282"/>
                </a:cubicBezTo>
                <a:cubicBezTo>
                  <a:pt x="328745" y="3718200"/>
                  <a:pt x="332449" y="3700738"/>
                  <a:pt x="333375" y="3680894"/>
                </a:cubicBezTo>
                <a:lnTo>
                  <a:pt x="342900" y="3668194"/>
                </a:lnTo>
                <a:cubicBezTo>
                  <a:pt x="344355" y="3656420"/>
                  <a:pt x="350176" y="3642662"/>
                  <a:pt x="360362" y="3626919"/>
                </a:cubicBezTo>
                <a:cubicBezTo>
                  <a:pt x="370549" y="3611176"/>
                  <a:pt x="376370" y="3597418"/>
                  <a:pt x="377825" y="3585644"/>
                </a:cubicBezTo>
                <a:cubicBezTo>
                  <a:pt x="387218" y="3579691"/>
                  <a:pt x="391451" y="3570166"/>
                  <a:pt x="390525" y="3557069"/>
                </a:cubicBezTo>
                <a:cubicBezTo>
                  <a:pt x="389599" y="3543972"/>
                  <a:pt x="393832" y="3534447"/>
                  <a:pt x="403225" y="3528494"/>
                </a:cubicBezTo>
                <a:cubicBezTo>
                  <a:pt x="405143" y="3518440"/>
                  <a:pt x="413213" y="3493304"/>
                  <a:pt x="427434" y="3453088"/>
                </a:cubicBezTo>
                <a:cubicBezTo>
                  <a:pt x="441656" y="3412871"/>
                  <a:pt x="450519" y="3389323"/>
                  <a:pt x="454025" y="3382444"/>
                </a:cubicBezTo>
                <a:cubicBezTo>
                  <a:pt x="452173" y="3377086"/>
                  <a:pt x="451908" y="3371133"/>
                  <a:pt x="453231" y="3364585"/>
                </a:cubicBezTo>
                <a:cubicBezTo>
                  <a:pt x="454554" y="3358036"/>
                  <a:pt x="459052" y="3354464"/>
                  <a:pt x="466725" y="3353869"/>
                </a:cubicBezTo>
                <a:cubicBezTo>
                  <a:pt x="476184" y="3331578"/>
                  <a:pt x="488222" y="3308692"/>
                  <a:pt x="502840" y="3285210"/>
                </a:cubicBezTo>
                <a:cubicBezTo>
                  <a:pt x="517459" y="3261728"/>
                  <a:pt x="525528" y="3238048"/>
                  <a:pt x="527050" y="3214169"/>
                </a:cubicBezTo>
                <a:cubicBezTo>
                  <a:pt x="528968" y="3212648"/>
                  <a:pt x="531482" y="3210928"/>
                  <a:pt x="534590" y="3209010"/>
                </a:cubicBezTo>
                <a:cubicBezTo>
                  <a:pt x="537699" y="3207091"/>
                  <a:pt x="539419" y="3204578"/>
                  <a:pt x="539750" y="3201469"/>
                </a:cubicBezTo>
                <a:cubicBezTo>
                  <a:pt x="539353" y="3199948"/>
                  <a:pt x="537765" y="3199022"/>
                  <a:pt x="534987" y="3198691"/>
                </a:cubicBezTo>
                <a:cubicBezTo>
                  <a:pt x="532209" y="3198360"/>
                  <a:pt x="530622" y="3198228"/>
                  <a:pt x="530225" y="3198294"/>
                </a:cubicBezTo>
                <a:lnTo>
                  <a:pt x="539750" y="3169719"/>
                </a:lnTo>
                <a:lnTo>
                  <a:pt x="552450" y="3163369"/>
                </a:lnTo>
                <a:cubicBezTo>
                  <a:pt x="558800" y="3154572"/>
                  <a:pt x="564356" y="3142798"/>
                  <a:pt x="569119" y="3128047"/>
                </a:cubicBezTo>
                <a:cubicBezTo>
                  <a:pt x="573881" y="3113297"/>
                  <a:pt x="577850" y="3100729"/>
                  <a:pt x="581025" y="3090344"/>
                </a:cubicBezTo>
                <a:cubicBezTo>
                  <a:pt x="579305" y="3083729"/>
                  <a:pt x="579570" y="3077909"/>
                  <a:pt x="581819" y="3072882"/>
                </a:cubicBezTo>
                <a:cubicBezTo>
                  <a:pt x="584067" y="3067855"/>
                  <a:pt x="589095" y="3065209"/>
                  <a:pt x="596900" y="3064944"/>
                </a:cubicBezTo>
                <a:lnTo>
                  <a:pt x="606425" y="3042719"/>
                </a:lnTo>
                <a:cubicBezTo>
                  <a:pt x="610129" y="3037494"/>
                  <a:pt x="614627" y="3025720"/>
                  <a:pt x="619919" y="3007397"/>
                </a:cubicBezTo>
                <a:cubicBezTo>
                  <a:pt x="625210" y="2989075"/>
                  <a:pt x="628121" y="2976507"/>
                  <a:pt x="628650" y="2969694"/>
                </a:cubicBezTo>
                <a:cubicBezTo>
                  <a:pt x="629576" y="2959508"/>
                  <a:pt x="633280" y="2952099"/>
                  <a:pt x="639762" y="2947469"/>
                </a:cubicBezTo>
                <a:cubicBezTo>
                  <a:pt x="646245" y="2942839"/>
                  <a:pt x="649949" y="2935431"/>
                  <a:pt x="650875" y="2925244"/>
                </a:cubicBezTo>
                <a:lnTo>
                  <a:pt x="676275" y="2880794"/>
                </a:lnTo>
                <a:cubicBezTo>
                  <a:pt x="677730" y="2874312"/>
                  <a:pt x="683551" y="2858701"/>
                  <a:pt x="693737" y="2833963"/>
                </a:cubicBezTo>
                <a:cubicBezTo>
                  <a:pt x="703924" y="2809224"/>
                  <a:pt x="709745" y="2795201"/>
                  <a:pt x="711200" y="2791894"/>
                </a:cubicBezTo>
                <a:cubicBezTo>
                  <a:pt x="710538" y="2785015"/>
                  <a:pt x="710274" y="2778136"/>
                  <a:pt x="710406" y="2771257"/>
                </a:cubicBezTo>
                <a:cubicBezTo>
                  <a:pt x="710538" y="2764377"/>
                  <a:pt x="715036" y="2760673"/>
                  <a:pt x="723900" y="2760144"/>
                </a:cubicBezTo>
                <a:cubicBezTo>
                  <a:pt x="733623" y="2737522"/>
                  <a:pt x="746720" y="2712916"/>
                  <a:pt x="763190" y="2686325"/>
                </a:cubicBezTo>
                <a:cubicBezTo>
                  <a:pt x="779661" y="2659735"/>
                  <a:pt x="788789" y="2633541"/>
                  <a:pt x="790575" y="2607744"/>
                </a:cubicBezTo>
                <a:cubicBezTo>
                  <a:pt x="792493" y="2606024"/>
                  <a:pt x="795007" y="2603908"/>
                  <a:pt x="798115" y="2601394"/>
                </a:cubicBezTo>
                <a:cubicBezTo>
                  <a:pt x="801224" y="2598881"/>
                  <a:pt x="802944" y="2596764"/>
                  <a:pt x="803275" y="2595044"/>
                </a:cubicBezTo>
                <a:cubicBezTo>
                  <a:pt x="803076" y="2592001"/>
                  <a:pt x="801886" y="2590149"/>
                  <a:pt x="799703" y="2589488"/>
                </a:cubicBezTo>
                <a:cubicBezTo>
                  <a:pt x="797520" y="2588827"/>
                  <a:pt x="795536" y="2588562"/>
                  <a:pt x="793750" y="2588694"/>
                </a:cubicBezTo>
                <a:lnTo>
                  <a:pt x="803275" y="2560119"/>
                </a:lnTo>
                <a:cubicBezTo>
                  <a:pt x="813329" y="2553240"/>
                  <a:pt x="821796" y="2544773"/>
                  <a:pt x="828675" y="2534719"/>
                </a:cubicBezTo>
                <a:lnTo>
                  <a:pt x="847725" y="2471219"/>
                </a:lnTo>
                <a:cubicBezTo>
                  <a:pt x="846137" y="2464604"/>
                  <a:pt x="846931" y="2458784"/>
                  <a:pt x="850106" y="2453757"/>
                </a:cubicBezTo>
                <a:cubicBezTo>
                  <a:pt x="853281" y="2448730"/>
                  <a:pt x="858837" y="2446084"/>
                  <a:pt x="866775" y="2445819"/>
                </a:cubicBezTo>
                <a:cubicBezTo>
                  <a:pt x="867172" y="2439998"/>
                  <a:pt x="868759" y="2435765"/>
                  <a:pt x="871537" y="2433119"/>
                </a:cubicBezTo>
                <a:cubicBezTo>
                  <a:pt x="874315" y="2430473"/>
                  <a:pt x="875903" y="2426240"/>
                  <a:pt x="876300" y="2420419"/>
                </a:cubicBezTo>
                <a:cubicBezTo>
                  <a:pt x="878747" y="2416120"/>
                  <a:pt x="883377" y="2403287"/>
                  <a:pt x="890190" y="2381922"/>
                </a:cubicBezTo>
                <a:cubicBezTo>
                  <a:pt x="897003" y="2360557"/>
                  <a:pt x="900840" y="2346931"/>
                  <a:pt x="901700" y="2341044"/>
                </a:cubicBezTo>
                <a:cubicBezTo>
                  <a:pt x="902626" y="2330726"/>
                  <a:pt x="906330" y="2322788"/>
                  <a:pt x="912812" y="2317232"/>
                </a:cubicBezTo>
                <a:cubicBezTo>
                  <a:pt x="919295" y="2311676"/>
                  <a:pt x="922999" y="2303738"/>
                  <a:pt x="923925" y="2293419"/>
                </a:cubicBezTo>
                <a:lnTo>
                  <a:pt x="936625" y="2268019"/>
                </a:lnTo>
                <a:cubicBezTo>
                  <a:pt x="937419" y="2260611"/>
                  <a:pt x="940594" y="2254790"/>
                  <a:pt x="946150" y="2250557"/>
                </a:cubicBezTo>
                <a:cubicBezTo>
                  <a:pt x="951706" y="2246324"/>
                  <a:pt x="954881" y="2240503"/>
                  <a:pt x="955675" y="2233094"/>
                </a:cubicBezTo>
                <a:cubicBezTo>
                  <a:pt x="965200" y="2232565"/>
                  <a:pt x="971550" y="2227273"/>
                  <a:pt x="974725" y="2217219"/>
                </a:cubicBezTo>
                <a:cubicBezTo>
                  <a:pt x="974791" y="2215764"/>
                  <a:pt x="974659" y="2214706"/>
                  <a:pt x="974328" y="2214044"/>
                </a:cubicBezTo>
                <a:cubicBezTo>
                  <a:pt x="973997" y="2213383"/>
                  <a:pt x="973071" y="2212325"/>
                  <a:pt x="971550" y="2210869"/>
                </a:cubicBezTo>
                <a:lnTo>
                  <a:pt x="977900" y="2201344"/>
                </a:lnTo>
                <a:cubicBezTo>
                  <a:pt x="979421" y="2198301"/>
                  <a:pt x="980347" y="2195656"/>
                  <a:pt x="980678" y="2193407"/>
                </a:cubicBezTo>
                <a:cubicBezTo>
                  <a:pt x="981009" y="2191158"/>
                  <a:pt x="981141" y="2188512"/>
                  <a:pt x="981075" y="2185469"/>
                </a:cubicBezTo>
                <a:cubicBezTo>
                  <a:pt x="993709" y="2166287"/>
                  <a:pt x="1004953" y="2145914"/>
                  <a:pt x="1014809" y="2124350"/>
                </a:cubicBezTo>
                <a:cubicBezTo>
                  <a:pt x="1024665" y="2102787"/>
                  <a:pt x="1033528" y="2080827"/>
                  <a:pt x="1041400" y="2058469"/>
                </a:cubicBezTo>
                <a:cubicBezTo>
                  <a:pt x="1042260" y="2053310"/>
                  <a:pt x="1046096" y="2042991"/>
                  <a:pt x="1052909" y="2027513"/>
                </a:cubicBezTo>
                <a:cubicBezTo>
                  <a:pt x="1059722" y="2012035"/>
                  <a:pt x="1064352" y="2003304"/>
                  <a:pt x="1066800" y="2001319"/>
                </a:cubicBezTo>
                <a:cubicBezTo>
                  <a:pt x="1067130" y="1990405"/>
                  <a:pt x="1069644" y="1980483"/>
                  <a:pt x="1074340" y="1971554"/>
                </a:cubicBezTo>
                <a:cubicBezTo>
                  <a:pt x="1079037" y="1962624"/>
                  <a:pt x="1083932" y="1953496"/>
                  <a:pt x="1089025" y="1944169"/>
                </a:cubicBezTo>
                <a:lnTo>
                  <a:pt x="1101725" y="1934644"/>
                </a:lnTo>
                <a:cubicBezTo>
                  <a:pt x="1101857" y="1933057"/>
                  <a:pt x="1102386" y="1931469"/>
                  <a:pt x="1103312" y="1929882"/>
                </a:cubicBezTo>
                <a:cubicBezTo>
                  <a:pt x="1104238" y="1928294"/>
                  <a:pt x="1104767" y="1926707"/>
                  <a:pt x="1104900" y="1925119"/>
                </a:cubicBezTo>
                <a:cubicBezTo>
                  <a:pt x="1106421" y="1920489"/>
                  <a:pt x="1107347" y="1916256"/>
                  <a:pt x="1107678" y="1912419"/>
                </a:cubicBezTo>
                <a:cubicBezTo>
                  <a:pt x="1108009" y="1908583"/>
                  <a:pt x="1108141" y="1904350"/>
                  <a:pt x="1108075" y="1899719"/>
                </a:cubicBezTo>
                <a:cubicBezTo>
                  <a:pt x="1111779" y="1899190"/>
                  <a:pt x="1113896" y="1897074"/>
                  <a:pt x="1114425" y="1893369"/>
                </a:cubicBezTo>
                <a:cubicBezTo>
                  <a:pt x="1114557" y="1891650"/>
                  <a:pt x="1115086" y="1889533"/>
                  <a:pt x="1116012" y="1887019"/>
                </a:cubicBezTo>
                <a:cubicBezTo>
                  <a:pt x="1116938" y="1884506"/>
                  <a:pt x="1117468" y="1882389"/>
                  <a:pt x="1117600" y="1880669"/>
                </a:cubicBezTo>
                <a:lnTo>
                  <a:pt x="1120775" y="1880669"/>
                </a:lnTo>
                <a:cubicBezTo>
                  <a:pt x="1121304" y="1877494"/>
                  <a:pt x="1123421" y="1874319"/>
                  <a:pt x="1127125" y="1871144"/>
                </a:cubicBezTo>
                <a:lnTo>
                  <a:pt x="1136650" y="1842569"/>
                </a:lnTo>
                <a:cubicBezTo>
                  <a:pt x="1138171" y="1835955"/>
                  <a:pt x="1139097" y="1829341"/>
                  <a:pt x="1139428" y="1822727"/>
                </a:cubicBezTo>
                <a:cubicBezTo>
                  <a:pt x="1139759" y="1816111"/>
                  <a:pt x="1139891" y="1811084"/>
                  <a:pt x="1139825" y="1807645"/>
                </a:cubicBezTo>
                <a:cubicBezTo>
                  <a:pt x="1143264" y="1807843"/>
                  <a:pt x="1146704" y="1807447"/>
                  <a:pt x="1150144" y="1806454"/>
                </a:cubicBezTo>
                <a:cubicBezTo>
                  <a:pt x="1153583" y="1805462"/>
                  <a:pt x="1155435" y="1802684"/>
                  <a:pt x="1155700" y="1798120"/>
                </a:cubicBezTo>
                <a:cubicBezTo>
                  <a:pt x="1155435" y="1793423"/>
                  <a:pt x="1155964" y="1790116"/>
                  <a:pt x="1157287" y="1788198"/>
                </a:cubicBezTo>
                <a:cubicBezTo>
                  <a:pt x="1158610" y="1786280"/>
                  <a:pt x="1162314" y="1785354"/>
                  <a:pt x="1168400" y="1785420"/>
                </a:cubicBezTo>
                <a:lnTo>
                  <a:pt x="1181100" y="1760020"/>
                </a:lnTo>
                <a:lnTo>
                  <a:pt x="1193800" y="1750495"/>
                </a:lnTo>
                <a:lnTo>
                  <a:pt x="1216025" y="1709220"/>
                </a:lnTo>
                <a:cubicBezTo>
                  <a:pt x="1216554" y="1703134"/>
                  <a:pt x="1218671" y="1697843"/>
                  <a:pt x="1222375" y="1693345"/>
                </a:cubicBezTo>
                <a:cubicBezTo>
                  <a:pt x="1226079" y="1688847"/>
                  <a:pt x="1228196" y="1683555"/>
                  <a:pt x="1228725" y="1677470"/>
                </a:cubicBezTo>
                <a:lnTo>
                  <a:pt x="1244600" y="1652070"/>
                </a:lnTo>
                <a:lnTo>
                  <a:pt x="1254125" y="1633020"/>
                </a:lnTo>
                <a:cubicBezTo>
                  <a:pt x="1255646" y="1621775"/>
                  <a:pt x="1258160" y="1610927"/>
                  <a:pt x="1261665" y="1600476"/>
                </a:cubicBezTo>
                <a:cubicBezTo>
                  <a:pt x="1265171" y="1590025"/>
                  <a:pt x="1270066" y="1580765"/>
                  <a:pt x="1276350" y="1572695"/>
                </a:cubicBezTo>
                <a:cubicBezTo>
                  <a:pt x="1284287" y="1551661"/>
                  <a:pt x="1290637" y="1531817"/>
                  <a:pt x="1295400" y="1513164"/>
                </a:cubicBezTo>
                <a:cubicBezTo>
                  <a:pt x="1300162" y="1494510"/>
                  <a:pt x="1303337" y="1479429"/>
                  <a:pt x="1304925" y="1467920"/>
                </a:cubicBezTo>
                <a:cubicBezTo>
                  <a:pt x="1308100" y="1470566"/>
                  <a:pt x="1311275" y="1471624"/>
                  <a:pt x="1314450" y="1471095"/>
                </a:cubicBezTo>
                <a:lnTo>
                  <a:pt x="1327150" y="1461570"/>
                </a:lnTo>
                <a:cubicBezTo>
                  <a:pt x="1328803" y="1459850"/>
                  <a:pt x="1329465" y="1457733"/>
                  <a:pt x="1329134" y="1455220"/>
                </a:cubicBezTo>
                <a:cubicBezTo>
                  <a:pt x="1328803" y="1452706"/>
                  <a:pt x="1327084" y="1450590"/>
                  <a:pt x="1323975" y="1448870"/>
                </a:cubicBezTo>
                <a:cubicBezTo>
                  <a:pt x="1332640" y="1438419"/>
                  <a:pt x="1341503" y="1424396"/>
                  <a:pt x="1350565" y="1406801"/>
                </a:cubicBezTo>
                <a:cubicBezTo>
                  <a:pt x="1359627" y="1389206"/>
                  <a:pt x="1364522" y="1373596"/>
                  <a:pt x="1365250" y="1359970"/>
                </a:cubicBezTo>
                <a:cubicBezTo>
                  <a:pt x="1370211" y="1356729"/>
                  <a:pt x="1373783" y="1352893"/>
                  <a:pt x="1375965" y="1348461"/>
                </a:cubicBezTo>
                <a:cubicBezTo>
                  <a:pt x="1378148" y="1344029"/>
                  <a:pt x="1377751" y="1339399"/>
                  <a:pt x="1374775" y="1334570"/>
                </a:cubicBezTo>
                <a:cubicBezTo>
                  <a:pt x="1376891" y="1323921"/>
                  <a:pt x="1381389" y="1315851"/>
                  <a:pt x="1388268" y="1310361"/>
                </a:cubicBezTo>
                <a:cubicBezTo>
                  <a:pt x="1395148" y="1304870"/>
                  <a:pt x="1401233" y="1299182"/>
                  <a:pt x="1406525" y="1293295"/>
                </a:cubicBezTo>
                <a:cubicBezTo>
                  <a:pt x="1411023" y="1290120"/>
                  <a:pt x="1413139" y="1286945"/>
                  <a:pt x="1412875" y="1283769"/>
                </a:cubicBezTo>
                <a:cubicBezTo>
                  <a:pt x="1412610" y="1280595"/>
                  <a:pt x="1411552" y="1277420"/>
                  <a:pt x="1409700" y="1274245"/>
                </a:cubicBezTo>
                <a:lnTo>
                  <a:pt x="1438275" y="1223445"/>
                </a:lnTo>
                <a:cubicBezTo>
                  <a:pt x="1440193" y="1220270"/>
                  <a:pt x="1442707" y="1216301"/>
                  <a:pt x="1445815" y="1211539"/>
                </a:cubicBezTo>
                <a:cubicBezTo>
                  <a:pt x="1448924" y="1206776"/>
                  <a:pt x="1450644" y="1201220"/>
                  <a:pt x="1450975" y="1194870"/>
                </a:cubicBezTo>
                <a:cubicBezTo>
                  <a:pt x="1465659" y="1176415"/>
                  <a:pt x="1477565" y="1155381"/>
                  <a:pt x="1486694" y="1131767"/>
                </a:cubicBezTo>
                <a:cubicBezTo>
                  <a:pt x="1495822" y="1108153"/>
                  <a:pt x="1509315" y="1087912"/>
                  <a:pt x="1527175" y="1071045"/>
                </a:cubicBezTo>
                <a:lnTo>
                  <a:pt x="1524000" y="1048820"/>
                </a:lnTo>
                <a:lnTo>
                  <a:pt x="1558925" y="994845"/>
                </a:lnTo>
                <a:cubicBezTo>
                  <a:pt x="1559520" y="986577"/>
                  <a:pt x="1563886" y="972157"/>
                  <a:pt x="1572022" y="951585"/>
                </a:cubicBezTo>
                <a:cubicBezTo>
                  <a:pt x="1580158" y="931014"/>
                  <a:pt x="1588492" y="915801"/>
                  <a:pt x="1597025" y="905945"/>
                </a:cubicBezTo>
                <a:cubicBezTo>
                  <a:pt x="1597025" y="893774"/>
                  <a:pt x="1603375" y="883190"/>
                  <a:pt x="1616075" y="874195"/>
                </a:cubicBezTo>
                <a:cubicBezTo>
                  <a:pt x="1611841" y="867845"/>
                  <a:pt x="1611577" y="862288"/>
                  <a:pt x="1615281" y="857526"/>
                </a:cubicBezTo>
                <a:cubicBezTo>
                  <a:pt x="1618985" y="852764"/>
                  <a:pt x="1623483" y="848795"/>
                  <a:pt x="1628775" y="845620"/>
                </a:cubicBezTo>
                <a:lnTo>
                  <a:pt x="1746250" y="639245"/>
                </a:lnTo>
                <a:cubicBezTo>
                  <a:pt x="1753460" y="631109"/>
                  <a:pt x="1758884" y="622774"/>
                  <a:pt x="1762522" y="614242"/>
                </a:cubicBezTo>
                <a:cubicBezTo>
                  <a:pt x="1766160" y="605709"/>
                  <a:pt x="1772377" y="598168"/>
                  <a:pt x="1781175" y="591620"/>
                </a:cubicBezTo>
                <a:cubicBezTo>
                  <a:pt x="1781307" y="586659"/>
                  <a:pt x="1782630" y="581499"/>
                  <a:pt x="1785144" y="576142"/>
                </a:cubicBezTo>
                <a:cubicBezTo>
                  <a:pt x="1787657" y="570784"/>
                  <a:pt x="1790568" y="566418"/>
                  <a:pt x="1793875" y="563045"/>
                </a:cubicBezTo>
                <a:lnTo>
                  <a:pt x="1806575" y="540820"/>
                </a:lnTo>
                <a:cubicBezTo>
                  <a:pt x="1810014" y="537579"/>
                  <a:pt x="1814248" y="535330"/>
                  <a:pt x="1819275" y="534073"/>
                </a:cubicBezTo>
                <a:cubicBezTo>
                  <a:pt x="1824302" y="532816"/>
                  <a:pt x="1828535" y="532948"/>
                  <a:pt x="1831975" y="534470"/>
                </a:cubicBezTo>
                <a:cubicBezTo>
                  <a:pt x="1833562" y="542209"/>
                  <a:pt x="1828006" y="559274"/>
                  <a:pt x="1815306" y="585667"/>
                </a:cubicBezTo>
                <a:cubicBezTo>
                  <a:pt x="1802606" y="612059"/>
                  <a:pt x="1792287" y="629918"/>
                  <a:pt x="1784350" y="639245"/>
                </a:cubicBezTo>
                <a:lnTo>
                  <a:pt x="1787525" y="639245"/>
                </a:lnTo>
                <a:cubicBezTo>
                  <a:pt x="1792221" y="643875"/>
                  <a:pt x="1794735" y="648108"/>
                  <a:pt x="1795065" y="651944"/>
                </a:cubicBezTo>
                <a:cubicBezTo>
                  <a:pt x="1795396" y="655781"/>
                  <a:pt x="1793941" y="660014"/>
                  <a:pt x="1790700" y="664645"/>
                </a:cubicBezTo>
                <a:cubicBezTo>
                  <a:pt x="1786731" y="688722"/>
                  <a:pt x="1779587" y="713593"/>
                  <a:pt x="1769269" y="739257"/>
                </a:cubicBezTo>
                <a:cubicBezTo>
                  <a:pt x="1758950" y="764922"/>
                  <a:pt x="1750219" y="789793"/>
                  <a:pt x="1743075" y="813870"/>
                </a:cubicBezTo>
                <a:cubicBezTo>
                  <a:pt x="1746051" y="818301"/>
                  <a:pt x="1746448" y="821344"/>
                  <a:pt x="1744265" y="822998"/>
                </a:cubicBezTo>
                <a:cubicBezTo>
                  <a:pt x="1742083" y="824652"/>
                  <a:pt x="1738511" y="826901"/>
                  <a:pt x="1733550" y="829745"/>
                </a:cubicBezTo>
                <a:cubicBezTo>
                  <a:pt x="1733285" y="833052"/>
                  <a:pt x="1733021" y="835963"/>
                  <a:pt x="1732756" y="838476"/>
                </a:cubicBezTo>
                <a:cubicBezTo>
                  <a:pt x="1732491" y="840990"/>
                  <a:pt x="1733814" y="842312"/>
                  <a:pt x="1736725" y="842444"/>
                </a:cubicBezTo>
                <a:cubicBezTo>
                  <a:pt x="1734410" y="847670"/>
                  <a:pt x="1731102" y="853888"/>
                  <a:pt x="1726803" y="861098"/>
                </a:cubicBezTo>
                <a:cubicBezTo>
                  <a:pt x="1722504" y="868308"/>
                  <a:pt x="1721577" y="873732"/>
                  <a:pt x="1724025" y="877370"/>
                </a:cubicBezTo>
                <a:lnTo>
                  <a:pt x="1743075" y="858320"/>
                </a:lnTo>
                <a:cubicBezTo>
                  <a:pt x="1746382" y="855145"/>
                  <a:pt x="1748499" y="851970"/>
                  <a:pt x="1749425" y="848795"/>
                </a:cubicBezTo>
                <a:cubicBezTo>
                  <a:pt x="1750351" y="845620"/>
                  <a:pt x="1749293" y="842444"/>
                  <a:pt x="1746250" y="839270"/>
                </a:cubicBezTo>
                <a:cubicBezTo>
                  <a:pt x="1749623" y="835896"/>
                  <a:pt x="1753195" y="831531"/>
                  <a:pt x="1756965" y="826173"/>
                </a:cubicBezTo>
                <a:cubicBezTo>
                  <a:pt x="1760736" y="820815"/>
                  <a:pt x="1763514" y="815656"/>
                  <a:pt x="1765300" y="810695"/>
                </a:cubicBezTo>
                <a:lnTo>
                  <a:pt x="1790700" y="753545"/>
                </a:lnTo>
                <a:lnTo>
                  <a:pt x="1809750" y="737670"/>
                </a:lnTo>
                <a:cubicBezTo>
                  <a:pt x="1813190" y="734362"/>
                  <a:pt x="1815835" y="730658"/>
                  <a:pt x="1817687" y="726557"/>
                </a:cubicBezTo>
                <a:cubicBezTo>
                  <a:pt x="1819539" y="722456"/>
                  <a:pt x="1819010" y="718752"/>
                  <a:pt x="1816100" y="715445"/>
                </a:cubicBezTo>
                <a:lnTo>
                  <a:pt x="1828800" y="690044"/>
                </a:lnTo>
                <a:cubicBezTo>
                  <a:pt x="1827212" y="679461"/>
                  <a:pt x="1830387" y="670465"/>
                  <a:pt x="1838325" y="663057"/>
                </a:cubicBezTo>
                <a:cubicBezTo>
                  <a:pt x="1846262" y="655649"/>
                  <a:pt x="1849437" y="646653"/>
                  <a:pt x="1847850" y="636070"/>
                </a:cubicBezTo>
                <a:lnTo>
                  <a:pt x="1889125" y="601145"/>
                </a:lnTo>
                <a:cubicBezTo>
                  <a:pt x="1897062" y="610008"/>
                  <a:pt x="1901031" y="616093"/>
                  <a:pt x="1901031" y="619401"/>
                </a:cubicBezTo>
                <a:cubicBezTo>
                  <a:pt x="1901031" y="622708"/>
                  <a:pt x="1897062" y="627206"/>
                  <a:pt x="1889125" y="632894"/>
                </a:cubicBezTo>
                <a:cubicBezTo>
                  <a:pt x="1895144" y="641824"/>
                  <a:pt x="1895012" y="648571"/>
                  <a:pt x="1888728" y="653135"/>
                </a:cubicBezTo>
                <a:cubicBezTo>
                  <a:pt x="1882444" y="657699"/>
                  <a:pt x="1881518" y="663653"/>
                  <a:pt x="1885950" y="670994"/>
                </a:cubicBezTo>
                <a:cubicBezTo>
                  <a:pt x="1880327" y="679263"/>
                  <a:pt x="1874110" y="692889"/>
                  <a:pt x="1867297" y="711873"/>
                </a:cubicBezTo>
                <a:cubicBezTo>
                  <a:pt x="1860484" y="730857"/>
                  <a:pt x="1858235" y="743689"/>
                  <a:pt x="1860550" y="750370"/>
                </a:cubicBezTo>
                <a:lnTo>
                  <a:pt x="1835150" y="810695"/>
                </a:lnTo>
                <a:cubicBezTo>
                  <a:pt x="1841765" y="818765"/>
                  <a:pt x="1845204" y="827231"/>
                  <a:pt x="1845469" y="836095"/>
                </a:cubicBezTo>
                <a:cubicBezTo>
                  <a:pt x="1845733" y="844958"/>
                  <a:pt x="1841235" y="853425"/>
                  <a:pt x="1831975" y="861495"/>
                </a:cubicBezTo>
                <a:cubicBezTo>
                  <a:pt x="1828800" y="874591"/>
                  <a:pt x="1824037" y="888086"/>
                  <a:pt x="1817687" y="901976"/>
                </a:cubicBezTo>
                <a:cubicBezTo>
                  <a:pt x="1811337" y="915867"/>
                  <a:pt x="1803400" y="927773"/>
                  <a:pt x="1793875" y="937695"/>
                </a:cubicBezTo>
                <a:lnTo>
                  <a:pt x="1803400" y="963095"/>
                </a:lnTo>
                <a:lnTo>
                  <a:pt x="1781175" y="978970"/>
                </a:lnTo>
                <a:lnTo>
                  <a:pt x="1781175" y="1013895"/>
                </a:lnTo>
                <a:cubicBezTo>
                  <a:pt x="1777008" y="1020377"/>
                  <a:pt x="1774230" y="1026463"/>
                  <a:pt x="1772840" y="1032151"/>
                </a:cubicBezTo>
                <a:cubicBezTo>
                  <a:pt x="1771451" y="1037840"/>
                  <a:pt x="1767880" y="1042337"/>
                  <a:pt x="1762125" y="1045645"/>
                </a:cubicBezTo>
                <a:cubicBezTo>
                  <a:pt x="1760670" y="1049283"/>
                  <a:pt x="1760405" y="1053913"/>
                  <a:pt x="1761331" y="1059536"/>
                </a:cubicBezTo>
                <a:cubicBezTo>
                  <a:pt x="1762257" y="1065158"/>
                  <a:pt x="1763580" y="1068994"/>
                  <a:pt x="1765300" y="1071045"/>
                </a:cubicBezTo>
                <a:cubicBezTo>
                  <a:pt x="1767086" y="1074021"/>
                  <a:pt x="1769070" y="1075212"/>
                  <a:pt x="1771253" y="1074616"/>
                </a:cubicBezTo>
                <a:cubicBezTo>
                  <a:pt x="1773436" y="1074021"/>
                  <a:pt x="1774626" y="1072831"/>
                  <a:pt x="1774825" y="1071045"/>
                </a:cubicBezTo>
                <a:cubicBezTo>
                  <a:pt x="1768343" y="1061520"/>
                  <a:pt x="1769401" y="1053582"/>
                  <a:pt x="1778000" y="1047232"/>
                </a:cubicBezTo>
                <a:cubicBezTo>
                  <a:pt x="1786599" y="1040882"/>
                  <a:pt x="1794007" y="1036120"/>
                  <a:pt x="1800225" y="1032945"/>
                </a:cubicBezTo>
                <a:lnTo>
                  <a:pt x="1800225" y="985320"/>
                </a:lnTo>
                <a:lnTo>
                  <a:pt x="1803400" y="985320"/>
                </a:lnTo>
                <a:cubicBezTo>
                  <a:pt x="1805186" y="982012"/>
                  <a:pt x="1806376" y="978308"/>
                  <a:pt x="1806972" y="974207"/>
                </a:cubicBezTo>
                <a:cubicBezTo>
                  <a:pt x="1807567" y="970106"/>
                  <a:pt x="1806376" y="966402"/>
                  <a:pt x="1803400" y="963095"/>
                </a:cubicBezTo>
                <a:cubicBezTo>
                  <a:pt x="1812263" y="954826"/>
                  <a:pt x="1819143" y="945963"/>
                  <a:pt x="1824037" y="936504"/>
                </a:cubicBezTo>
                <a:cubicBezTo>
                  <a:pt x="1828932" y="927045"/>
                  <a:pt x="1835811" y="918976"/>
                  <a:pt x="1844675" y="912295"/>
                </a:cubicBezTo>
                <a:cubicBezTo>
                  <a:pt x="1834224" y="902043"/>
                  <a:pt x="1831313" y="894766"/>
                  <a:pt x="1835944" y="890467"/>
                </a:cubicBezTo>
                <a:cubicBezTo>
                  <a:pt x="1840574" y="886167"/>
                  <a:pt x="1848776" y="879685"/>
                  <a:pt x="1860550" y="871020"/>
                </a:cubicBezTo>
                <a:cubicBezTo>
                  <a:pt x="1867760" y="862487"/>
                  <a:pt x="1873184" y="847009"/>
                  <a:pt x="1876822" y="824585"/>
                </a:cubicBezTo>
                <a:cubicBezTo>
                  <a:pt x="1880460" y="802162"/>
                  <a:pt x="1886677" y="785890"/>
                  <a:pt x="1895475" y="775769"/>
                </a:cubicBezTo>
                <a:cubicBezTo>
                  <a:pt x="1898716" y="774314"/>
                  <a:pt x="1901759" y="774050"/>
                  <a:pt x="1904603" y="774976"/>
                </a:cubicBezTo>
                <a:cubicBezTo>
                  <a:pt x="1907447" y="775902"/>
                  <a:pt x="1909696" y="777225"/>
                  <a:pt x="1911350" y="778945"/>
                </a:cubicBezTo>
                <a:cubicBezTo>
                  <a:pt x="1918560" y="787676"/>
                  <a:pt x="1920015" y="797994"/>
                  <a:pt x="1915716" y="809901"/>
                </a:cubicBezTo>
                <a:cubicBezTo>
                  <a:pt x="1911416" y="821807"/>
                  <a:pt x="1905727" y="830538"/>
                  <a:pt x="1898650" y="836095"/>
                </a:cubicBezTo>
                <a:cubicBezTo>
                  <a:pt x="1891109" y="856534"/>
                  <a:pt x="1884759" y="875981"/>
                  <a:pt x="1879600" y="894435"/>
                </a:cubicBezTo>
                <a:cubicBezTo>
                  <a:pt x="1874440" y="912890"/>
                  <a:pt x="1868091" y="931543"/>
                  <a:pt x="1860550" y="950395"/>
                </a:cubicBezTo>
                <a:cubicBezTo>
                  <a:pt x="1863460" y="953437"/>
                  <a:pt x="1863989" y="956083"/>
                  <a:pt x="1862137" y="958332"/>
                </a:cubicBezTo>
                <a:cubicBezTo>
                  <a:pt x="1860285" y="960581"/>
                  <a:pt x="1857639" y="963227"/>
                  <a:pt x="1854200" y="966270"/>
                </a:cubicBezTo>
                <a:cubicBezTo>
                  <a:pt x="1851157" y="969511"/>
                  <a:pt x="1850099" y="972553"/>
                  <a:pt x="1851025" y="975398"/>
                </a:cubicBezTo>
                <a:cubicBezTo>
                  <a:pt x="1851951" y="978242"/>
                  <a:pt x="1854068" y="980491"/>
                  <a:pt x="1857375" y="982145"/>
                </a:cubicBezTo>
                <a:cubicBezTo>
                  <a:pt x="1852414" y="987039"/>
                  <a:pt x="1848048" y="992331"/>
                  <a:pt x="1844278" y="998020"/>
                </a:cubicBezTo>
                <a:cubicBezTo>
                  <a:pt x="1840508" y="1003708"/>
                  <a:pt x="1838523" y="1009000"/>
                  <a:pt x="1838325" y="1013895"/>
                </a:cubicBezTo>
                <a:lnTo>
                  <a:pt x="1825625" y="1036120"/>
                </a:lnTo>
                <a:cubicBezTo>
                  <a:pt x="1830255" y="1042602"/>
                  <a:pt x="1832107" y="1048687"/>
                  <a:pt x="1831181" y="1054376"/>
                </a:cubicBezTo>
                <a:cubicBezTo>
                  <a:pt x="1830255" y="1060065"/>
                  <a:pt x="1827345" y="1064562"/>
                  <a:pt x="1822450" y="1067870"/>
                </a:cubicBezTo>
                <a:cubicBezTo>
                  <a:pt x="1833232" y="1067076"/>
                  <a:pt x="1847387" y="1066282"/>
                  <a:pt x="1864915" y="1065489"/>
                </a:cubicBezTo>
                <a:cubicBezTo>
                  <a:pt x="1882444" y="1064695"/>
                  <a:pt x="1895806" y="1068664"/>
                  <a:pt x="1905000" y="1077395"/>
                </a:cubicBezTo>
                <a:cubicBezTo>
                  <a:pt x="1909762" y="1084076"/>
                  <a:pt x="1912144" y="1090558"/>
                  <a:pt x="1912144" y="1096842"/>
                </a:cubicBezTo>
                <a:cubicBezTo>
                  <a:pt x="1912144" y="1103126"/>
                  <a:pt x="1909762" y="1107227"/>
                  <a:pt x="1905000" y="1109145"/>
                </a:cubicBezTo>
                <a:cubicBezTo>
                  <a:pt x="1904669" y="1110997"/>
                  <a:pt x="1903743" y="1113643"/>
                  <a:pt x="1902222" y="1117082"/>
                </a:cubicBezTo>
                <a:cubicBezTo>
                  <a:pt x="1900700" y="1120522"/>
                  <a:pt x="1900568" y="1123168"/>
                  <a:pt x="1901825" y="1125020"/>
                </a:cubicBezTo>
                <a:lnTo>
                  <a:pt x="1911350" y="1118670"/>
                </a:lnTo>
                <a:lnTo>
                  <a:pt x="1923901" y="1109015"/>
                </a:lnTo>
                <a:lnTo>
                  <a:pt x="1954054" y="1055746"/>
                </a:lnTo>
                <a:lnTo>
                  <a:pt x="1964823" y="1039594"/>
                </a:lnTo>
                <a:lnTo>
                  <a:pt x="1962150" y="1036120"/>
                </a:lnTo>
                <a:cubicBezTo>
                  <a:pt x="1971411" y="1026330"/>
                  <a:pt x="1979877" y="1015747"/>
                  <a:pt x="1987550" y="1004370"/>
                </a:cubicBezTo>
                <a:lnTo>
                  <a:pt x="1992078" y="998710"/>
                </a:lnTo>
                <a:lnTo>
                  <a:pt x="1994535" y="995024"/>
                </a:lnTo>
                <a:lnTo>
                  <a:pt x="1991360" y="972799"/>
                </a:lnTo>
                <a:lnTo>
                  <a:pt x="2026285" y="918824"/>
                </a:lnTo>
                <a:cubicBezTo>
                  <a:pt x="2026881" y="910556"/>
                  <a:pt x="2031246" y="896136"/>
                  <a:pt x="2039382" y="875565"/>
                </a:cubicBezTo>
                <a:cubicBezTo>
                  <a:pt x="2047518" y="854993"/>
                  <a:pt x="2055852" y="839780"/>
                  <a:pt x="2064385" y="829924"/>
                </a:cubicBezTo>
                <a:cubicBezTo>
                  <a:pt x="2064385" y="817754"/>
                  <a:pt x="2070735" y="807170"/>
                  <a:pt x="2083435" y="798174"/>
                </a:cubicBezTo>
                <a:cubicBezTo>
                  <a:pt x="2079202" y="791824"/>
                  <a:pt x="2078937" y="786268"/>
                  <a:pt x="2082641" y="781505"/>
                </a:cubicBezTo>
                <a:cubicBezTo>
                  <a:pt x="2086346" y="776743"/>
                  <a:pt x="2090844" y="772774"/>
                  <a:pt x="2096135" y="769599"/>
                </a:cubicBezTo>
                <a:lnTo>
                  <a:pt x="2213610" y="563224"/>
                </a:lnTo>
                <a:cubicBezTo>
                  <a:pt x="2220820" y="555088"/>
                  <a:pt x="2226244" y="546754"/>
                  <a:pt x="2229882" y="538221"/>
                </a:cubicBezTo>
                <a:cubicBezTo>
                  <a:pt x="2233520" y="529688"/>
                  <a:pt x="2239738" y="522148"/>
                  <a:pt x="2248535" y="515599"/>
                </a:cubicBezTo>
                <a:cubicBezTo>
                  <a:pt x="2248667" y="510638"/>
                  <a:pt x="2249990" y="505479"/>
                  <a:pt x="2252504" y="500121"/>
                </a:cubicBezTo>
                <a:cubicBezTo>
                  <a:pt x="2255017" y="494763"/>
                  <a:pt x="2257928" y="490398"/>
                  <a:pt x="2261235" y="487024"/>
                </a:cubicBezTo>
                <a:lnTo>
                  <a:pt x="2273935" y="464799"/>
                </a:lnTo>
                <a:cubicBezTo>
                  <a:pt x="2277375" y="461558"/>
                  <a:pt x="2281608" y="459309"/>
                  <a:pt x="2286635" y="458052"/>
                </a:cubicBezTo>
                <a:cubicBezTo>
                  <a:pt x="2291662" y="456796"/>
                  <a:pt x="2295896" y="456928"/>
                  <a:pt x="2299335" y="458449"/>
                </a:cubicBezTo>
                <a:cubicBezTo>
                  <a:pt x="2300923" y="466188"/>
                  <a:pt x="2295366" y="483254"/>
                  <a:pt x="2282666" y="509646"/>
                </a:cubicBezTo>
                <a:cubicBezTo>
                  <a:pt x="2269966" y="536038"/>
                  <a:pt x="2259648" y="553897"/>
                  <a:pt x="2251710" y="563224"/>
                </a:cubicBezTo>
                <a:lnTo>
                  <a:pt x="2254885" y="563224"/>
                </a:lnTo>
                <a:cubicBezTo>
                  <a:pt x="2259582" y="567854"/>
                  <a:pt x="2262095" y="572088"/>
                  <a:pt x="2262426" y="575924"/>
                </a:cubicBezTo>
                <a:cubicBezTo>
                  <a:pt x="2262757" y="579760"/>
                  <a:pt x="2261301" y="583994"/>
                  <a:pt x="2258060" y="588624"/>
                </a:cubicBezTo>
                <a:cubicBezTo>
                  <a:pt x="2254091" y="612701"/>
                  <a:pt x="2246948" y="637572"/>
                  <a:pt x="2236629" y="663237"/>
                </a:cubicBezTo>
                <a:cubicBezTo>
                  <a:pt x="2226310" y="688901"/>
                  <a:pt x="2217579" y="713772"/>
                  <a:pt x="2210435" y="737849"/>
                </a:cubicBezTo>
                <a:cubicBezTo>
                  <a:pt x="2213412" y="742281"/>
                  <a:pt x="2213809" y="745324"/>
                  <a:pt x="2211626" y="746977"/>
                </a:cubicBezTo>
                <a:cubicBezTo>
                  <a:pt x="2209443" y="748631"/>
                  <a:pt x="2205871" y="750880"/>
                  <a:pt x="2200910" y="753724"/>
                </a:cubicBezTo>
                <a:cubicBezTo>
                  <a:pt x="2200646" y="757032"/>
                  <a:pt x="2200381" y="759942"/>
                  <a:pt x="2200116" y="762455"/>
                </a:cubicBezTo>
                <a:cubicBezTo>
                  <a:pt x="2199852" y="764969"/>
                  <a:pt x="2201175" y="766292"/>
                  <a:pt x="2204085" y="766424"/>
                </a:cubicBezTo>
                <a:cubicBezTo>
                  <a:pt x="2201770" y="771650"/>
                  <a:pt x="2198463" y="777868"/>
                  <a:pt x="2194163" y="785077"/>
                </a:cubicBezTo>
                <a:cubicBezTo>
                  <a:pt x="2189864" y="792287"/>
                  <a:pt x="2188938" y="797711"/>
                  <a:pt x="2191385" y="801349"/>
                </a:cubicBezTo>
                <a:lnTo>
                  <a:pt x="2210435" y="782299"/>
                </a:lnTo>
                <a:cubicBezTo>
                  <a:pt x="2213743" y="779124"/>
                  <a:pt x="2215859" y="775949"/>
                  <a:pt x="2216785" y="772774"/>
                </a:cubicBezTo>
                <a:cubicBezTo>
                  <a:pt x="2217711" y="769599"/>
                  <a:pt x="2216653" y="766424"/>
                  <a:pt x="2213610" y="763249"/>
                </a:cubicBezTo>
                <a:cubicBezTo>
                  <a:pt x="2216984" y="759876"/>
                  <a:pt x="2220555" y="755510"/>
                  <a:pt x="2224326" y="750152"/>
                </a:cubicBezTo>
                <a:cubicBezTo>
                  <a:pt x="2228096" y="744794"/>
                  <a:pt x="2230874" y="739635"/>
                  <a:pt x="2232660" y="734674"/>
                </a:cubicBezTo>
                <a:lnTo>
                  <a:pt x="2258060" y="677524"/>
                </a:lnTo>
                <a:lnTo>
                  <a:pt x="2277110" y="661649"/>
                </a:lnTo>
                <a:cubicBezTo>
                  <a:pt x="2280550" y="658342"/>
                  <a:pt x="2283196" y="654638"/>
                  <a:pt x="2285048" y="650537"/>
                </a:cubicBezTo>
                <a:cubicBezTo>
                  <a:pt x="2286900" y="646435"/>
                  <a:pt x="2286371" y="642732"/>
                  <a:pt x="2283460" y="639424"/>
                </a:cubicBezTo>
                <a:lnTo>
                  <a:pt x="2296160" y="614024"/>
                </a:lnTo>
                <a:cubicBezTo>
                  <a:pt x="2294573" y="603441"/>
                  <a:pt x="2297748" y="594445"/>
                  <a:pt x="2305685" y="587037"/>
                </a:cubicBezTo>
                <a:cubicBezTo>
                  <a:pt x="2313623" y="579628"/>
                  <a:pt x="2316798" y="570632"/>
                  <a:pt x="2315210" y="560049"/>
                </a:cubicBezTo>
                <a:lnTo>
                  <a:pt x="2356485" y="525124"/>
                </a:lnTo>
                <a:cubicBezTo>
                  <a:pt x="2364423" y="533988"/>
                  <a:pt x="2368391" y="540073"/>
                  <a:pt x="2368391" y="543380"/>
                </a:cubicBezTo>
                <a:cubicBezTo>
                  <a:pt x="2368391" y="546688"/>
                  <a:pt x="2364423" y="551185"/>
                  <a:pt x="2356485" y="556874"/>
                </a:cubicBezTo>
                <a:cubicBezTo>
                  <a:pt x="2362505" y="565804"/>
                  <a:pt x="2362372" y="572551"/>
                  <a:pt x="2356088" y="577115"/>
                </a:cubicBezTo>
                <a:cubicBezTo>
                  <a:pt x="2349805" y="581679"/>
                  <a:pt x="2348878" y="587632"/>
                  <a:pt x="2353310" y="594974"/>
                </a:cubicBezTo>
                <a:cubicBezTo>
                  <a:pt x="2347688" y="603242"/>
                  <a:pt x="2341470" y="616868"/>
                  <a:pt x="2334657" y="635852"/>
                </a:cubicBezTo>
                <a:cubicBezTo>
                  <a:pt x="2327844" y="654836"/>
                  <a:pt x="2325595" y="667668"/>
                  <a:pt x="2327910" y="674349"/>
                </a:cubicBezTo>
                <a:lnTo>
                  <a:pt x="2302510" y="734674"/>
                </a:lnTo>
                <a:cubicBezTo>
                  <a:pt x="2309125" y="742744"/>
                  <a:pt x="2312564" y="751210"/>
                  <a:pt x="2312829" y="760074"/>
                </a:cubicBezTo>
                <a:cubicBezTo>
                  <a:pt x="2313094" y="768938"/>
                  <a:pt x="2308596" y="777404"/>
                  <a:pt x="2299335" y="785474"/>
                </a:cubicBezTo>
                <a:cubicBezTo>
                  <a:pt x="2296160" y="798571"/>
                  <a:pt x="2291398" y="812065"/>
                  <a:pt x="2285048" y="825955"/>
                </a:cubicBezTo>
                <a:cubicBezTo>
                  <a:pt x="2278698" y="839846"/>
                  <a:pt x="2270760" y="851752"/>
                  <a:pt x="2261235" y="861674"/>
                </a:cubicBezTo>
                <a:lnTo>
                  <a:pt x="2270760" y="887074"/>
                </a:lnTo>
                <a:lnTo>
                  <a:pt x="2248535" y="902949"/>
                </a:lnTo>
                <a:lnTo>
                  <a:pt x="2248535" y="937874"/>
                </a:lnTo>
                <a:cubicBezTo>
                  <a:pt x="2244368" y="944357"/>
                  <a:pt x="2241590" y="950442"/>
                  <a:pt x="2240201" y="956130"/>
                </a:cubicBezTo>
                <a:cubicBezTo>
                  <a:pt x="2238812" y="961819"/>
                  <a:pt x="2235240" y="966317"/>
                  <a:pt x="2229485" y="969624"/>
                </a:cubicBezTo>
                <a:cubicBezTo>
                  <a:pt x="2228030" y="973262"/>
                  <a:pt x="2227765" y="977893"/>
                  <a:pt x="2228691" y="983515"/>
                </a:cubicBezTo>
                <a:cubicBezTo>
                  <a:pt x="2229617" y="989137"/>
                  <a:pt x="2230940" y="992974"/>
                  <a:pt x="2232660" y="995024"/>
                </a:cubicBezTo>
                <a:cubicBezTo>
                  <a:pt x="2234446" y="998001"/>
                  <a:pt x="2236431" y="999191"/>
                  <a:pt x="2238613" y="998596"/>
                </a:cubicBezTo>
                <a:cubicBezTo>
                  <a:pt x="2240796" y="998001"/>
                  <a:pt x="2241987" y="996810"/>
                  <a:pt x="2242185" y="995024"/>
                </a:cubicBezTo>
                <a:cubicBezTo>
                  <a:pt x="2235703" y="985499"/>
                  <a:pt x="2236761" y="977562"/>
                  <a:pt x="2245360" y="971212"/>
                </a:cubicBezTo>
                <a:cubicBezTo>
                  <a:pt x="2253959" y="964862"/>
                  <a:pt x="2261368" y="960099"/>
                  <a:pt x="2267585" y="956924"/>
                </a:cubicBezTo>
                <a:lnTo>
                  <a:pt x="2267585" y="909299"/>
                </a:lnTo>
                <a:lnTo>
                  <a:pt x="2270760" y="909299"/>
                </a:lnTo>
                <a:cubicBezTo>
                  <a:pt x="2272546" y="905992"/>
                  <a:pt x="2273737" y="902288"/>
                  <a:pt x="2274332" y="898187"/>
                </a:cubicBezTo>
                <a:cubicBezTo>
                  <a:pt x="2274927" y="894085"/>
                  <a:pt x="2273737" y="890382"/>
                  <a:pt x="2270760" y="887074"/>
                </a:cubicBezTo>
                <a:cubicBezTo>
                  <a:pt x="2279624" y="878806"/>
                  <a:pt x="2286503" y="869942"/>
                  <a:pt x="2291398" y="860484"/>
                </a:cubicBezTo>
                <a:cubicBezTo>
                  <a:pt x="2296293" y="851025"/>
                  <a:pt x="2303172" y="842955"/>
                  <a:pt x="2312035" y="836274"/>
                </a:cubicBezTo>
                <a:cubicBezTo>
                  <a:pt x="2301584" y="826022"/>
                  <a:pt x="2298674" y="818746"/>
                  <a:pt x="2303304" y="814446"/>
                </a:cubicBezTo>
                <a:cubicBezTo>
                  <a:pt x="2307934" y="810147"/>
                  <a:pt x="2316136" y="803664"/>
                  <a:pt x="2327910" y="794999"/>
                </a:cubicBezTo>
                <a:cubicBezTo>
                  <a:pt x="2335120" y="786466"/>
                  <a:pt x="2340544" y="770988"/>
                  <a:pt x="2344182" y="748565"/>
                </a:cubicBezTo>
                <a:cubicBezTo>
                  <a:pt x="2347820" y="726141"/>
                  <a:pt x="2354038" y="709869"/>
                  <a:pt x="2362835" y="699749"/>
                </a:cubicBezTo>
                <a:cubicBezTo>
                  <a:pt x="2366076" y="698294"/>
                  <a:pt x="2369119" y="698029"/>
                  <a:pt x="2371963" y="698956"/>
                </a:cubicBezTo>
                <a:cubicBezTo>
                  <a:pt x="2374808" y="699882"/>
                  <a:pt x="2377057" y="701204"/>
                  <a:pt x="2378710" y="702924"/>
                </a:cubicBezTo>
                <a:cubicBezTo>
                  <a:pt x="2385920" y="711655"/>
                  <a:pt x="2387375" y="721974"/>
                  <a:pt x="2383076" y="733880"/>
                </a:cubicBezTo>
                <a:cubicBezTo>
                  <a:pt x="2378776" y="745787"/>
                  <a:pt x="2373088" y="754518"/>
                  <a:pt x="2366010" y="760074"/>
                </a:cubicBezTo>
                <a:cubicBezTo>
                  <a:pt x="2358470" y="780513"/>
                  <a:pt x="2352120" y="799960"/>
                  <a:pt x="2346960" y="818415"/>
                </a:cubicBezTo>
                <a:cubicBezTo>
                  <a:pt x="2341801" y="836870"/>
                  <a:pt x="2335451" y="855523"/>
                  <a:pt x="2327910" y="874374"/>
                </a:cubicBezTo>
                <a:cubicBezTo>
                  <a:pt x="2330821" y="877417"/>
                  <a:pt x="2331350" y="880063"/>
                  <a:pt x="2329498" y="882312"/>
                </a:cubicBezTo>
                <a:cubicBezTo>
                  <a:pt x="2327646" y="884561"/>
                  <a:pt x="2325000" y="887207"/>
                  <a:pt x="2321560" y="890249"/>
                </a:cubicBezTo>
                <a:cubicBezTo>
                  <a:pt x="2318518" y="893490"/>
                  <a:pt x="2317459" y="896533"/>
                  <a:pt x="2318385" y="899377"/>
                </a:cubicBezTo>
                <a:cubicBezTo>
                  <a:pt x="2319311" y="902222"/>
                  <a:pt x="2321428" y="904471"/>
                  <a:pt x="2324735" y="906124"/>
                </a:cubicBezTo>
                <a:cubicBezTo>
                  <a:pt x="2319774" y="911019"/>
                  <a:pt x="2315409" y="916311"/>
                  <a:pt x="2311638" y="921999"/>
                </a:cubicBezTo>
                <a:cubicBezTo>
                  <a:pt x="2307868" y="927688"/>
                  <a:pt x="2305884" y="932979"/>
                  <a:pt x="2305685" y="937874"/>
                </a:cubicBezTo>
                <a:lnTo>
                  <a:pt x="2292985" y="960099"/>
                </a:lnTo>
                <a:cubicBezTo>
                  <a:pt x="2297615" y="966582"/>
                  <a:pt x="2299468" y="972667"/>
                  <a:pt x="2298542" y="978356"/>
                </a:cubicBezTo>
                <a:cubicBezTo>
                  <a:pt x="2297615" y="984044"/>
                  <a:pt x="2294705" y="988542"/>
                  <a:pt x="2289810" y="991849"/>
                </a:cubicBezTo>
                <a:cubicBezTo>
                  <a:pt x="2300592" y="991055"/>
                  <a:pt x="2314747" y="990262"/>
                  <a:pt x="2332276" y="989468"/>
                </a:cubicBezTo>
                <a:cubicBezTo>
                  <a:pt x="2349805" y="988674"/>
                  <a:pt x="2363166" y="992643"/>
                  <a:pt x="2372360" y="1001374"/>
                </a:cubicBezTo>
                <a:cubicBezTo>
                  <a:pt x="2377123" y="1008055"/>
                  <a:pt x="2379504" y="1014537"/>
                  <a:pt x="2379504" y="1020821"/>
                </a:cubicBezTo>
                <a:cubicBezTo>
                  <a:pt x="2379504" y="1027105"/>
                  <a:pt x="2377123" y="1031206"/>
                  <a:pt x="2372360" y="1033124"/>
                </a:cubicBezTo>
                <a:cubicBezTo>
                  <a:pt x="2372030" y="1034976"/>
                  <a:pt x="2371103" y="1037622"/>
                  <a:pt x="2369582" y="1041062"/>
                </a:cubicBezTo>
                <a:cubicBezTo>
                  <a:pt x="2368061" y="1044501"/>
                  <a:pt x="2367928" y="1047147"/>
                  <a:pt x="2369185" y="1048999"/>
                </a:cubicBezTo>
                <a:lnTo>
                  <a:pt x="2378710" y="1042649"/>
                </a:lnTo>
                <a:lnTo>
                  <a:pt x="2419985" y="1010899"/>
                </a:lnTo>
                <a:lnTo>
                  <a:pt x="2426335" y="988674"/>
                </a:lnTo>
                <a:cubicBezTo>
                  <a:pt x="2423425" y="984242"/>
                  <a:pt x="2422896" y="981200"/>
                  <a:pt x="2424748" y="979546"/>
                </a:cubicBezTo>
                <a:cubicBezTo>
                  <a:pt x="2426600" y="977893"/>
                  <a:pt x="2429246" y="975643"/>
                  <a:pt x="2432685" y="972799"/>
                </a:cubicBezTo>
                <a:cubicBezTo>
                  <a:pt x="2434141" y="969690"/>
                  <a:pt x="2434405" y="967177"/>
                  <a:pt x="2433479" y="965258"/>
                </a:cubicBezTo>
                <a:cubicBezTo>
                  <a:pt x="2432553" y="963340"/>
                  <a:pt x="2431230" y="961621"/>
                  <a:pt x="2429510" y="960099"/>
                </a:cubicBezTo>
                <a:cubicBezTo>
                  <a:pt x="2438771" y="950310"/>
                  <a:pt x="2447237" y="939726"/>
                  <a:pt x="2454910" y="928349"/>
                </a:cubicBezTo>
                <a:cubicBezTo>
                  <a:pt x="2462583" y="916972"/>
                  <a:pt x="2471050" y="906389"/>
                  <a:pt x="2480310" y="896599"/>
                </a:cubicBezTo>
                <a:cubicBezTo>
                  <a:pt x="2483617" y="881981"/>
                  <a:pt x="2489703" y="868355"/>
                  <a:pt x="2498567" y="855721"/>
                </a:cubicBezTo>
                <a:cubicBezTo>
                  <a:pt x="2507430" y="843087"/>
                  <a:pt x="2518278" y="833430"/>
                  <a:pt x="2531110" y="826749"/>
                </a:cubicBezTo>
                <a:lnTo>
                  <a:pt x="2527935" y="810874"/>
                </a:lnTo>
                <a:cubicBezTo>
                  <a:pt x="2526480" y="806046"/>
                  <a:pt x="2527009" y="801415"/>
                  <a:pt x="2529523" y="796984"/>
                </a:cubicBezTo>
                <a:cubicBezTo>
                  <a:pt x="2532036" y="792552"/>
                  <a:pt x="2535740" y="788715"/>
                  <a:pt x="2540635" y="785474"/>
                </a:cubicBezTo>
                <a:cubicBezTo>
                  <a:pt x="2546985" y="772245"/>
                  <a:pt x="2553335" y="770128"/>
                  <a:pt x="2559685" y="779124"/>
                </a:cubicBezTo>
                <a:cubicBezTo>
                  <a:pt x="2566366" y="785276"/>
                  <a:pt x="2570467" y="791229"/>
                  <a:pt x="2571988" y="796984"/>
                </a:cubicBezTo>
                <a:cubicBezTo>
                  <a:pt x="2573510" y="802738"/>
                  <a:pt x="2570467" y="809485"/>
                  <a:pt x="2562860" y="817224"/>
                </a:cubicBezTo>
                <a:cubicBezTo>
                  <a:pt x="2556709" y="822979"/>
                  <a:pt x="2549168" y="832901"/>
                  <a:pt x="2540238" y="846990"/>
                </a:cubicBezTo>
                <a:cubicBezTo>
                  <a:pt x="2531309" y="861079"/>
                  <a:pt x="2529324" y="873382"/>
                  <a:pt x="2534285" y="883899"/>
                </a:cubicBezTo>
                <a:cubicBezTo>
                  <a:pt x="2532499" y="893490"/>
                  <a:pt x="2528134" y="908439"/>
                  <a:pt x="2521188" y="928746"/>
                </a:cubicBezTo>
                <a:cubicBezTo>
                  <a:pt x="2514243" y="949053"/>
                  <a:pt x="2505909" y="964796"/>
                  <a:pt x="2496185" y="975974"/>
                </a:cubicBezTo>
                <a:cubicBezTo>
                  <a:pt x="2500617" y="980737"/>
                  <a:pt x="2502072" y="984705"/>
                  <a:pt x="2500551" y="987881"/>
                </a:cubicBezTo>
                <a:cubicBezTo>
                  <a:pt x="2499030" y="991055"/>
                  <a:pt x="2496516" y="993437"/>
                  <a:pt x="2493010" y="995024"/>
                </a:cubicBezTo>
                <a:cubicBezTo>
                  <a:pt x="2487917" y="1000779"/>
                  <a:pt x="2488578" y="1009113"/>
                  <a:pt x="2494995" y="1020027"/>
                </a:cubicBezTo>
                <a:cubicBezTo>
                  <a:pt x="2501411" y="1030942"/>
                  <a:pt x="2506041" y="1038482"/>
                  <a:pt x="2508885" y="1042649"/>
                </a:cubicBezTo>
                <a:cubicBezTo>
                  <a:pt x="2501808" y="1052836"/>
                  <a:pt x="2490563" y="1074532"/>
                  <a:pt x="2475151" y="1107737"/>
                </a:cubicBezTo>
                <a:cubicBezTo>
                  <a:pt x="2459739" y="1140942"/>
                  <a:pt x="2454050" y="1162638"/>
                  <a:pt x="2458085" y="1172824"/>
                </a:cubicBezTo>
                <a:lnTo>
                  <a:pt x="2432685" y="1195049"/>
                </a:lnTo>
                <a:cubicBezTo>
                  <a:pt x="2427857" y="1204442"/>
                  <a:pt x="2423226" y="1213438"/>
                  <a:pt x="2418795" y="1222037"/>
                </a:cubicBezTo>
                <a:cubicBezTo>
                  <a:pt x="2414363" y="1230636"/>
                  <a:pt x="2410526" y="1239632"/>
                  <a:pt x="2407285" y="1249024"/>
                </a:cubicBezTo>
                <a:lnTo>
                  <a:pt x="2410460" y="1258549"/>
                </a:lnTo>
                <a:cubicBezTo>
                  <a:pt x="2420581" y="1256300"/>
                  <a:pt x="2428121" y="1247305"/>
                  <a:pt x="2433082" y="1231562"/>
                </a:cubicBezTo>
                <a:cubicBezTo>
                  <a:pt x="2438043" y="1215819"/>
                  <a:pt x="2446377" y="1206823"/>
                  <a:pt x="2458085" y="1204574"/>
                </a:cubicBezTo>
                <a:cubicBezTo>
                  <a:pt x="2463906" y="1204045"/>
                  <a:pt x="2471314" y="1201928"/>
                  <a:pt x="2480310" y="1198224"/>
                </a:cubicBezTo>
                <a:lnTo>
                  <a:pt x="2458085" y="1188699"/>
                </a:lnTo>
                <a:lnTo>
                  <a:pt x="2467610" y="1182349"/>
                </a:lnTo>
                <a:cubicBezTo>
                  <a:pt x="2472307" y="1179439"/>
                  <a:pt x="2476408" y="1178910"/>
                  <a:pt x="2479913" y="1180762"/>
                </a:cubicBezTo>
                <a:cubicBezTo>
                  <a:pt x="2483419" y="1182614"/>
                  <a:pt x="2486726" y="1185260"/>
                  <a:pt x="2489835" y="1188699"/>
                </a:cubicBezTo>
                <a:cubicBezTo>
                  <a:pt x="2493142" y="1184069"/>
                  <a:pt x="2496053" y="1179835"/>
                  <a:pt x="2498567" y="1175999"/>
                </a:cubicBezTo>
                <a:cubicBezTo>
                  <a:pt x="2501080" y="1172163"/>
                  <a:pt x="2502403" y="1167929"/>
                  <a:pt x="2502535" y="1163299"/>
                </a:cubicBezTo>
                <a:cubicBezTo>
                  <a:pt x="2505512" y="1159860"/>
                  <a:pt x="2507496" y="1154833"/>
                  <a:pt x="2508488" y="1148218"/>
                </a:cubicBezTo>
                <a:cubicBezTo>
                  <a:pt x="2509481" y="1141604"/>
                  <a:pt x="2510671" y="1134989"/>
                  <a:pt x="2512060" y="1128374"/>
                </a:cubicBezTo>
                <a:cubicBezTo>
                  <a:pt x="2502006" y="1127845"/>
                  <a:pt x="2493539" y="1122554"/>
                  <a:pt x="2486660" y="1112499"/>
                </a:cubicBezTo>
                <a:cubicBezTo>
                  <a:pt x="2496714" y="1106149"/>
                  <a:pt x="2502006" y="1096624"/>
                  <a:pt x="2502535" y="1083924"/>
                </a:cubicBezTo>
                <a:lnTo>
                  <a:pt x="2534285" y="1090274"/>
                </a:lnTo>
                <a:cubicBezTo>
                  <a:pt x="2529853" y="1095037"/>
                  <a:pt x="2526811" y="1099799"/>
                  <a:pt x="2525157" y="1104562"/>
                </a:cubicBezTo>
                <a:cubicBezTo>
                  <a:pt x="2523503" y="1109324"/>
                  <a:pt x="2521255" y="1114087"/>
                  <a:pt x="2518410" y="1118849"/>
                </a:cubicBezTo>
                <a:lnTo>
                  <a:pt x="2529651" y="1127280"/>
                </a:lnTo>
                <a:lnTo>
                  <a:pt x="2534920" y="1118849"/>
                </a:lnTo>
                <a:lnTo>
                  <a:pt x="2544445" y="1099799"/>
                </a:lnTo>
                <a:cubicBezTo>
                  <a:pt x="2545967" y="1088554"/>
                  <a:pt x="2548480" y="1077707"/>
                  <a:pt x="2551986" y="1067255"/>
                </a:cubicBezTo>
                <a:cubicBezTo>
                  <a:pt x="2555492" y="1056804"/>
                  <a:pt x="2560386" y="1047544"/>
                  <a:pt x="2566670" y="1039474"/>
                </a:cubicBezTo>
                <a:cubicBezTo>
                  <a:pt x="2574608" y="1018440"/>
                  <a:pt x="2580958" y="998596"/>
                  <a:pt x="2585720" y="979943"/>
                </a:cubicBezTo>
                <a:cubicBezTo>
                  <a:pt x="2590483" y="961290"/>
                  <a:pt x="2593658" y="946209"/>
                  <a:pt x="2595245" y="934699"/>
                </a:cubicBezTo>
                <a:cubicBezTo>
                  <a:pt x="2598420" y="937345"/>
                  <a:pt x="2601595" y="938404"/>
                  <a:pt x="2604770" y="937874"/>
                </a:cubicBezTo>
                <a:lnTo>
                  <a:pt x="2617470" y="928349"/>
                </a:lnTo>
                <a:cubicBezTo>
                  <a:pt x="2619124" y="926629"/>
                  <a:pt x="2619785" y="924513"/>
                  <a:pt x="2619455" y="921999"/>
                </a:cubicBezTo>
                <a:cubicBezTo>
                  <a:pt x="2619124" y="919486"/>
                  <a:pt x="2617404" y="917369"/>
                  <a:pt x="2614295" y="915649"/>
                </a:cubicBezTo>
                <a:cubicBezTo>
                  <a:pt x="2622960" y="905198"/>
                  <a:pt x="2631824" y="891176"/>
                  <a:pt x="2640886" y="873581"/>
                </a:cubicBezTo>
                <a:cubicBezTo>
                  <a:pt x="2649948" y="855986"/>
                  <a:pt x="2654843" y="840375"/>
                  <a:pt x="2655570" y="826749"/>
                </a:cubicBezTo>
                <a:cubicBezTo>
                  <a:pt x="2660531" y="823508"/>
                  <a:pt x="2664103" y="819672"/>
                  <a:pt x="2666286" y="815240"/>
                </a:cubicBezTo>
                <a:cubicBezTo>
                  <a:pt x="2668469" y="810808"/>
                  <a:pt x="2668072" y="806178"/>
                  <a:pt x="2665095" y="801349"/>
                </a:cubicBezTo>
                <a:cubicBezTo>
                  <a:pt x="2667212" y="790700"/>
                  <a:pt x="2671710" y="782630"/>
                  <a:pt x="2678589" y="777140"/>
                </a:cubicBezTo>
                <a:cubicBezTo>
                  <a:pt x="2685468" y="771650"/>
                  <a:pt x="2691554" y="765961"/>
                  <a:pt x="2696845" y="760074"/>
                </a:cubicBezTo>
                <a:cubicBezTo>
                  <a:pt x="2701343" y="756899"/>
                  <a:pt x="2703460" y="753724"/>
                  <a:pt x="2703195" y="750549"/>
                </a:cubicBezTo>
                <a:cubicBezTo>
                  <a:pt x="2702931" y="747374"/>
                  <a:pt x="2701872" y="744199"/>
                  <a:pt x="2700020" y="741024"/>
                </a:cubicBezTo>
                <a:lnTo>
                  <a:pt x="2728595" y="690224"/>
                </a:lnTo>
                <a:cubicBezTo>
                  <a:pt x="2730513" y="687049"/>
                  <a:pt x="2733027" y="683080"/>
                  <a:pt x="2736136" y="678318"/>
                </a:cubicBezTo>
                <a:cubicBezTo>
                  <a:pt x="2739245" y="673555"/>
                  <a:pt x="2740964" y="667999"/>
                  <a:pt x="2741295" y="661649"/>
                </a:cubicBezTo>
                <a:cubicBezTo>
                  <a:pt x="2755980" y="643194"/>
                  <a:pt x="2767886" y="622160"/>
                  <a:pt x="2777014" y="598546"/>
                </a:cubicBezTo>
                <a:cubicBezTo>
                  <a:pt x="2786142" y="574932"/>
                  <a:pt x="2799636" y="554691"/>
                  <a:pt x="2817495" y="537824"/>
                </a:cubicBezTo>
                <a:lnTo>
                  <a:pt x="2814320" y="515599"/>
                </a:lnTo>
                <a:lnTo>
                  <a:pt x="2849245" y="461624"/>
                </a:lnTo>
                <a:cubicBezTo>
                  <a:pt x="2849841" y="453356"/>
                  <a:pt x="2854206" y="438936"/>
                  <a:pt x="2862342" y="418365"/>
                </a:cubicBezTo>
                <a:cubicBezTo>
                  <a:pt x="2870478" y="397793"/>
                  <a:pt x="2878812" y="382580"/>
                  <a:pt x="2887345" y="372724"/>
                </a:cubicBezTo>
                <a:cubicBezTo>
                  <a:pt x="2887345" y="360553"/>
                  <a:pt x="2893695" y="349970"/>
                  <a:pt x="2906395" y="340974"/>
                </a:cubicBezTo>
                <a:cubicBezTo>
                  <a:pt x="2902162" y="334624"/>
                  <a:pt x="2901897" y="329068"/>
                  <a:pt x="2905601" y="324305"/>
                </a:cubicBezTo>
                <a:cubicBezTo>
                  <a:pt x="2909306" y="319543"/>
                  <a:pt x="2913804" y="315574"/>
                  <a:pt x="2919095" y="312399"/>
                </a:cubicBezTo>
                <a:lnTo>
                  <a:pt x="3036570" y="106024"/>
                </a:lnTo>
                <a:cubicBezTo>
                  <a:pt x="3043780" y="97888"/>
                  <a:pt x="3049204" y="89554"/>
                  <a:pt x="3052842" y="81021"/>
                </a:cubicBezTo>
                <a:cubicBezTo>
                  <a:pt x="3056480" y="72488"/>
                  <a:pt x="3062698" y="64948"/>
                  <a:pt x="3071495" y="58399"/>
                </a:cubicBezTo>
                <a:cubicBezTo>
                  <a:pt x="3071627" y="53438"/>
                  <a:pt x="3072950" y="48279"/>
                  <a:pt x="3075464" y="42921"/>
                </a:cubicBezTo>
                <a:cubicBezTo>
                  <a:pt x="3077977" y="37563"/>
                  <a:pt x="3080888" y="33198"/>
                  <a:pt x="3084195" y="29824"/>
                </a:cubicBezTo>
                <a:lnTo>
                  <a:pt x="3096895" y="7599"/>
                </a:lnTo>
                <a:cubicBezTo>
                  <a:pt x="3100335" y="4358"/>
                  <a:pt x="3104568" y="2109"/>
                  <a:pt x="3109595" y="852"/>
                </a:cubicBezTo>
                <a:close/>
              </a:path>
            </a:pathLst>
          </a:custGeom>
          <a:blipFill dpi="0" rotWithShape="1">
            <a:blip r:embed="rId2"/>
            <a:srcRect/>
            <a:stretch>
              <a:fillRect l="3000" t="4000" r="-3000" b="-11000"/>
            </a:stretch>
          </a:blipFill>
          <a:ln>
            <a:noFill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endParaRPr lang="vi-VN" sz="30000" dirty="0"/>
          </a:p>
        </p:txBody>
      </p:sp>
      <p:sp>
        <p:nvSpPr>
          <p:cNvPr id="11" name="Hộp Văn bản 10">
            <a:extLst>
              <a:ext uri="{FF2B5EF4-FFF2-40B4-BE49-F238E27FC236}">
                <a16:creationId xmlns:a16="http://schemas.microsoft.com/office/drawing/2014/main" xmlns="" id="{F3004041-3562-4545-9E45-B48A0CF28718}"/>
              </a:ext>
            </a:extLst>
          </p:cNvPr>
          <p:cNvSpPr txBox="1"/>
          <p:nvPr/>
        </p:nvSpPr>
        <p:spPr>
          <a:xfrm>
            <a:off x="5915025" y="1915596"/>
            <a:ext cx="61341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vi-VN" sz="3200" dirty="0" smtClean="0">
                <a:solidFill>
                  <a:srgbClr val="7030A0"/>
                </a:solidFill>
                <a:latin typeface="Bahnschrift SemiBold Condensed" panose="020B0502040204020203" pitchFamily="34" charset="0"/>
                <a:ea typeface="Cambria" panose="02040503050406030204" pitchFamily="18" charset="0"/>
              </a:rPr>
              <a:t>THỰC </a:t>
            </a:r>
            <a:r>
              <a:rPr lang="vi-VN" sz="3200" dirty="0">
                <a:solidFill>
                  <a:srgbClr val="7030A0"/>
                </a:solidFill>
                <a:latin typeface="Bahnschrift SemiBold Condensed" panose="020B0502040204020203" pitchFamily="34" charset="0"/>
                <a:ea typeface="Cambria" panose="02040503050406030204" pitchFamily="18" charset="0"/>
              </a:rPr>
              <a:t>HIỆN TẬP LUYỆN TẠI NHÀ.</a:t>
            </a:r>
          </a:p>
        </p:txBody>
      </p:sp>
      <p:sp>
        <p:nvSpPr>
          <p:cNvPr id="2" name="Oval 1"/>
          <p:cNvSpPr/>
          <p:nvPr/>
        </p:nvSpPr>
        <p:spPr>
          <a:xfrm>
            <a:off x="4868214" y="347730"/>
            <a:ext cx="7070501" cy="156786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PHẦN II: </a:t>
            </a:r>
            <a:r>
              <a:rPr lang="vi-VN" sz="3600" b="1" dirty="0" smtClean="0">
                <a:solidFill>
                  <a:srgbClr val="FF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CHẠY </a:t>
            </a:r>
            <a:r>
              <a:rPr lang="vi-VN" sz="3600" b="1" dirty="0">
                <a:solidFill>
                  <a:srgbClr val="FF0000"/>
                </a:solidFill>
                <a:latin typeface="Times New Roman" pitchFamily="18" charset="0"/>
                <a:ea typeface="Cambria" panose="02040503050406030204" pitchFamily="18" charset="0"/>
                <a:cs typeface="Times New Roman" pitchFamily="18" charset="0"/>
              </a:rPr>
              <a:t>BỀN: </a:t>
            </a:r>
            <a:endParaRPr lang="en-US" sz="36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532243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6" name="Text Box 10"/>
          <p:cNvSpPr txBox="1">
            <a:spLocks noChangeArrowheads="1"/>
          </p:cNvSpPr>
          <p:nvPr/>
        </p:nvSpPr>
        <p:spPr bwMode="auto">
          <a:xfrm>
            <a:off x="4064000" y="3429000"/>
            <a:ext cx="1219200" cy="369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/>
          </a:p>
        </p:txBody>
      </p:sp>
      <p:pic>
        <p:nvPicPr>
          <p:cNvPr id="3090" name="Shape 31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4280" y="204593"/>
            <a:ext cx="5684520" cy="1560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8" name="Shape 31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5176" y="1962943"/>
            <a:ext cx="5842728" cy="3467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Shape 318"/>
          <p:cNvSpPr txBox="1"/>
          <p:nvPr/>
        </p:nvSpPr>
        <p:spPr>
          <a:xfrm>
            <a:off x="4467014" y="8540750"/>
            <a:ext cx="4352713" cy="191770"/>
          </a:xfrm>
          <a:prstGeom prst="rect">
            <a:avLst/>
          </a:prstGeom>
          <a:noFill/>
        </p:spPr>
        <p:txBody>
          <a:bodyPr lIns="0" tIns="0" rIns="0" bIns="0"/>
          <a:lstStyle/>
          <a:p>
            <a:pPr algn="l">
              <a:spcAft>
                <a:spcPts val="0"/>
              </a:spcAft>
            </a:pPr>
            <a:r>
              <a:rPr lang="vi-VN" sz="1000" i="1">
                <a:effectLst/>
                <a:latin typeface="Arial"/>
                <a:ea typeface="Arial"/>
              </a:rPr>
              <a:t>Hình 5. Luyện tập chạy trên đường thẳng, đường vòng</a:t>
            </a:r>
            <a:endParaRPr lang="en-US" sz="1000" i="1">
              <a:effectLst/>
              <a:latin typeface="Arial"/>
              <a:ea typeface="Arial"/>
            </a:endParaRPr>
          </a:p>
        </p:txBody>
      </p:sp>
      <p:sp>
        <p:nvSpPr>
          <p:cNvPr id="15" name="Rectangle 19"/>
          <p:cNvSpPr>
            <a:spLocks noChangeArrowheads="1"/>
          </p:cNvSpPr>
          <p:nvPr/>
        </p:nvSpPr>
        <p:spPr bwMode="auto">
          <a:xfrm>
            <a:off x="0" y="-1101063"/>
            <a:ext cx="2934186" cy="2659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1096617" tIns="980766" rIns="1771092" bIns="1210881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>
                <a:tab pos="198438" algn="l"/>
              </a:tabLst>
            </a:pPr>
            <a:r>
              <a:rPr kumimoji="0" lang="vi-VN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>.</a:t>
            </a:r>
            <a:endParaRPr kumimoji="0" lang="en-US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198438" algn="l"/>
              </a:tabLst>
            </a:pPr>
            <a:endParaRPr kumimoji="0" 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Rectangle 20"/>
          <p:cNvSpPr>
            <a:spLocks noChangeArrowheads="1"/>
          </p:cNvSpPr>
          <p:nvPr/>
        </p:nvSpPr>
        <p:spPr bwMode="auto">
          <a:xfrm>
            <a:off x="0" y="103257"/>
            <a:ext cx="121920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.</a:t>
            </a:r>
            <a:endParaRPr kumimoji="0" lang="vi-VN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vi-VN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  <a:t/>
            </a:r>
            <a:br>
              <a:rPr kumimoji="0" lang="vi-VN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Arial" pitchFamily="34" charset="0"/>
                <a:cs typeface="Arial" pitchFamily="34" charset="0"/>
              </a:rPr>
            </a:br>
            <a:endParaRPr kumimoji="0" lang="vi-VN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152400" y="204592"/>
            <a:ext cx="5486400" cy="10131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2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cá</a:t>
            </a:r>
            <a:r>
              <a:rPr lang="en-US" sz="2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nhân</a:t>
            </a:r>
            <a:endParaRPr lang="en-US" sz="24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389699" y="1557902"/>
            <a:ext cx="4910203" cy="149399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nhóm</a:t>
            </a:r>
            <a:endParaRPr lang="en-US" sz="24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1" name="Picutre 321"/>
          <p:cNvPicPr/>
          <p:nvPr/>
        </p:nvPicPr>
        <p:blipFill>
          <a:blip r:embed="rId4"/>
          <a:stretch/>
        </p:blipFill>
        <p:spPr>
          <a:xfrm>
            <a:off x="68197" y="3265997"/>
            <a:ext cx="5994400" cy="2164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216231"/>
      </p:ext>
    </p:extLst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0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0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0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0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0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0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lh4.googleusercontent.com/TBEwpYKdkJwlruBFxuf_wTG684ONntsvHZcxqgK0VUCN-0k9VjeMxWe5CZTkjEscBbygULQRlXN6HOTXx0neFnt9UECk3U4TKkqJzG0-ebFoeW1AB4lo-6KFjcG-kptYrre12CY=s1600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2050"/>
            <a:ext cx="7575550" cy="48275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36944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68957" y="90152"/>
            <a:ext cx="6903853" cy="707886"/>
          </a:xfrm>
          <a:prstGeom prst="rect">
            <a:avLst/>
          </a:prstGeom>
          <a:solidFill>
            <a:schemeClr val="accent1"/>
          </a:solidFill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</a:pPr>
            <a:r>
              <a:rPr lang="pt-BR" sz="2400" b="1" dirty="0">
                <a:solidFill>
                  <a:srgbClr val="FF0000"/>
                </a:solidFill>
              </a:rPr>
              <a:t> </a:t>
            </a:r>
            <a:r>
              <a:rPr lang="pt-BR" sz="2400" b="1" dirty="0" smtClean="0">
                <a:solidFill>
                  <a:srgbClr val="FF0000"/>
                </a:solidFill>
              </a:rPr>
              <a:t>           </a:t>
            </a:r>
            <a:r>
              <a:rPr lang="pt-BR" sz="4000" b="1" dirty="0" smtClean="0">
                <a:solidFill>
                  <a:srgbClr val="FF0000"/>
                </a:solidFill>
              </a:rPr>
              <a:t>CŨNG </a:t>
            </a:r>
            <a:r>
              <a:rPr lang="pt-BR" sz="4000" b="1" dirty="0">
                <a:solidFill>
                  <a:srgbClr val="FF0000"/>
                </a:solidFill>
              </a:rPr>
              <a:t>CỐ NỘI DUNG </a:t>
            </a:r>
            <a:endParaRPr lang="en-US" altLang="en-US" sz="4000" b="1" dirty="0">
              <a:solidFill>
                <a:srgbClr val="002060"/>
              </a:solidFill>
              <a:latin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54546" y="1030310"/>
            <a:ext cx="11681138" cy="46474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200" b="1" dirty="0">
                <a:latin typeface="Times New Roman" pitchFamily="18" charset="0"/>
                <a:cs typeface="Times New Roman" pitchFamily="18" charset="0"/>
              </a:rPr>
              <a:t>Câu </a:t>
            </a:r>
            <a:r>
              <a:rPr lang="pt-BR" sz="3200" b="1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GB" sz="3200" b="1" dirty="0" err="1"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GB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b="1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GB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GB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b="1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GB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b="1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GB" sz="3200" b="1" dirty="0">
                <a:latin typeface="Times New Roman" pitchFamily="18" charset="0"/>
                <a:cs typeface="Times New Roman" pitchFamily="18" charset="0"/>
              </a:rPr>
              <a:t> TDTT </a:t>
            </a:r>
            <a:r>
              <a:rPr lang="en-GB" sz="3200" b="1" dirty="0" err="1">
                <a:latin typeface="Times New Roman" pitchFamily="18" charset="0"/>
                <a:cs typeface="Times New Roman" pitchFamily="18" charset="0"/>
              </a:rPr>
              <a:t>chính</a:t>
            </a:r>
            <a:r>
              <a:rPr lang="en-GB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GB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b="1" dirty="0" err="1">
                <a:latin typeface="Times New Roman" pitchFamily="18" charset="0"/>
                <a:cs typeface="Times New Roman" pitchFamily="18" charset="0"/>
              </a:rPr>
              <a:t>góp</a:t>
            </a:r>
            <a:r>
              <a:rPr lang="en-GB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b="1" dirty="0" err="1"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GB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b="1" dirty="0" err="1"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GB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b="1" dirty="0" err="1">
                <a:latin typeface="Times New Roman" pitchFamily="18" charset="0"/>
                <a:cs typeface="Times New Roman" pitchFamily="18" charset="0"/>
              </a:rPr>
              <a:t>dục</a:t>
            </a:r>
            <a:r>
              <a:rPr lang="en-GB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b="1" dirty="0" err="1">
                <a:latin typeface="Times New Roman" pitchFamily="18" charset="0"/>
                <a:cs typeface="Times New Roman" pitchFamily="18" charset="0"/>
              </a:rPr>
              <a:t>đạo</a:t>
            </a:r>
            <a:r>
              <a:rPr lang="en-GB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b="1" dirty="0" err="1">
                <a:latin typeface="Times New Roman" pitchFamily="18" charset="0"/>
                <a:cs typeface="Times New Roman" pitchFamily="18" charset="0"/>
              </a:rPr>
              <a:t>đức</a:t>
            </a:r>
            <a:r>
              <a:rPr lang="en-GB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GB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b="1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GB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b="1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GB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b="1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GB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b="1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GB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b="1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GB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b="1" dirty="0" err="1"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GB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b="1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GB" sz="3200" b="1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GB" sz="3200" b="1" dirty="0" err="1">
                <a:latin typeface="Times New Roman" pitchFamily="18" charset="0"/>
                <a:cs typeface="Times New Roman" pitchFamily="18" charset="0"/>
              </a:rPr>
              <a:t>Vậy</a:t>
            </a:r>
            <a:r>
              <a:rPr lang="en-GB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b="1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GB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b="1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GB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b="1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GB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b="1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GB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b="1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GB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b="1" dirty="0" err="1">
                <a:latin typeface="Times New Roman" pitchFamily="18" charset="0"/>
                <a:cs typeface="Times New Roman" pitchFamily="18" charset="0"/>
              </a:rPr>
              <a:t>đức</a:t>
            </a:r>
            <a:r>
              <a:rPr lang="en-GB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b="1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GB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b="1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GB" sz="3200" b="1" dirty="0">
                <a:latin typeface="Times New Roman" pitchFamily="18" charset="0"/>
                <a:cs typeface="Times New Roman" pitchFamily="18" charset="0"/>
              </a:rPr>
              <a:t>?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GB" sz="3200" dirty="0" err="1">
                <a:latin typeface="Times New Roman" pitchFamily="18" charset="0"/>
                <a:cs typeface="Times New Roman" pitchFamily="18" charset="0"/>
              </a:rPr>
              <a:t>A.Tính</a:t>
            </a:r>
            <a:r>
              <a:rPr lang="en-GB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dirty="0" err="1">
                <a:latin typeface="Times New Roman" pitchFamily="18" charset="0"/>
                <a:cs typeface="Times New Roman" pitchFamily="18" charset="0"/>
              </a:rPr>
              <a:t>kỷ</a:t>
            </a:r>
            <a:r>
              <a:rPr lang="en-GB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dirty="0" err="1">
                <a:latin typeface="Times New Roman" pitchFamily="18" charset="0"/>
                <a:cs typeface="Times New Roman" pitchFamily="18" charset="0"/>
              </a:rPr>
              <a:t>luật</a:t>
            </a:r>
            <a:r>
              <a:rPr lang="en-GB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dirty="0" err="1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GB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3200" dirty="0" err="1"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GB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dirty="0" err="1">
                <a:latin typeface="Times New Roman" pitchFamily="18" charset="0"/>
                <a:cs typeface="Times New Roman" pitchFamily="18" charset="0"/>
              </a:rPr>
              <a:t>thần</a:t>
            </a:r>
            <a:r>
              <a:rPr lang="en-GB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GB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dirty="0" err="1">
                <a:latin typeface="Times New Roman" pitchFamily="18" charset="0"/>
                <a:cs typeface="Times New Roman" pitchFamily="18" charset="0"/>
              </a:rPr>
              <a:t>trách</a:t>
            </a:r>
            <a:r>
              <a:rPr lang="en-GB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dirty="0" err="1"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GB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dirty="0" err="1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GB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GB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GB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GB" sz="3200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GB" sz="3200" dirty="0">
                <a:latin typeface="Times New Roman" pitchFamily="18" charset="0"/>
                <a:cs typeface="Times New Roman" pitchFamily="18" charset="0"/>
              </a:rPr>
              <a:t>B. </a:t>
            </a:r>
            <a:r>
              <a:rPr lang="en-GB" sz="3200" dirty="0" err="1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GB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dirty="0" err="1">
                <a:latin typeface="Times New Roman" pitchFamily="18" charset="0"/>
                <a:cs typeface="Times New Roman" pitchFamily="18" charset="0"/>
              </a:rPr>
              <a:t>phong</a:t>
            </a:r>
            <a:r>
              <a:rPr lang="en-GB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dirty="0" err="1">
                <a:latin typeface="Times New Roman" pitchFamily="18" charset="0"/>
                <a:cs typeface="Times New Roman" pitchFamily="18" charset="0"/>
              </a:rPr>
              <a:t>nhanh</a:t>
            </a:r>
            <a:r>
              <a:rPr lang="en-GB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dirty="0" err="1">
                <a:latin typeface="Times New Roman" pitchFamily="18" charset="0"/>
                <a:cs typeface="Times New Roman" pitchFamily="18" charset="0"/>
              </a:rPr>
              <a:t>nhẹn</a:t>
            </a:r>
            <a:r>
              <a:rPr lang="en-GB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32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GB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GB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dirty="0" err="1">
                <a:latin typeface="Times New Roman" pitchFamily="18" charset="0"/>
                <a:cs typeface="Times New Roman" pitchFamily="18" charset="0"/>
              </a:rPr>
              <a:t>cố</a:t>
            </a:r>
            <a:r>
              <a:rPr lang="en-GB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dirty="0" err="1">
                <a:latin typeface="Times New Roman" pitchFamily="18" charset="0"/>
                <a:cs typeface="Times New Roman" pitchFamily="18" charset="0"/>
              </a:rPr>
              <a:t>gắng</a:t>
            </a:r>
            <a:r>
              <a:rPr lang="en-GB" sz="3200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GB" sz="3200" dirty="0">
                <a:latin typeface="Times New Roman" pitchFamily="18" charset="0"/>
                <a:cs typeface="Times New Roman" pitchFamily="18" charset="0"/>
              </a:rPr>
              <a:t>C.  </a:t>
            </a:r>
            <a:r>
              <a:rPr lang="en-GB" sz="320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GB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dirty="0" err="1">
                <a:latin typeface="Times New Roman" pitchFamily="18" charset="0"/>
                <a:cs typeface="Times New Roman" pitchFamily="18" charset="0"/>
              </a:rPr>
              <a:t>thật</a:t>
            </a:r>
            <a:r>
              <a:rPr lang="en-GB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dirty="0" err="1">
                <a:latin typeface="Times New Roman" pitchFamily="18" charset="0"/>
                <a:cs typeface="Times New Roman" pitchFamily="18" charset="0"/>
              </a:rPr>
              <a:t>thà</a:t>
            </a:r>
            <a:r>
              <a:rPr lang="en-GB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GB" sz="3200" dirty="0" err="1"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GB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GB" sz="3200" dirty="0">
                <a:latin typeface="Times New Roman" pitchFamily="18" charset="0"/>
                <a:cs typeface="Times New Roman" pitchFamily="18" charset="0"/>
              </a:rPr>
              <a:t>…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en-GB" sz="3200" dirty="0">
                <a:latin typeface="Times New Roman" pitchFamily="18" charset="0"/>
                <a:cs typeface="Times New Roman" pitchFamily="18" charset="0"/>
              </a:rPr>
              <a:t>D. </a:t>
            </a:r>
            <a:r>
              <a:rPr lang="en-GB" sz="3200" dirty="0" err="1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GB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dirty="0" err="1"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GB" sz="3200" dirty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GB" sz="320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GB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dirty="0" err="1"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GB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dirty="0" err="1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GB" sz="3200" dirty="0"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fr-FR" sz="3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Đáp</a:t>
            </a:r>
            <a:r>
              <a:rPr lang="fr-FR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fr-FR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fr-FR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GB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D. </a:t>
            </a:r>
            <a:r>
              <a:rPr lang="en-GB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GB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ba</a:t>
            </a:r>
            <a:r>
              <a:rPr lang="en-GB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GB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GB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đều</a:t>
            </a:r>
            <a:r>
              <a:rPr lang="en-GB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GB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GB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02837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1905000" y="2760664"/>
            <a:ext cx="8269310" cy="1658937"/>
          </a:xfrm>
          <a:prstGeom prst="roundRect">
            <a:avLst/>
          </a:prstGeom>
          <a:effectLst>
            <a:outerShdw blurRad="50800" dist="50800" dir="5400000" algn="ctr" rotWithShape="0">
              <a:schemeClr val="tx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lnSpc>
                <a:spcPct val="150000"/>
              </a:lnSpc>
              <a:defRPr/>
            </a:pPr>
            <a:r>
              <a:rPr lang="en-US" altLang="zh-CN" sz="24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Em</a:t>
            </a:r>
            <a:r>
              <a:rPr lang="en-US" altLang="zh-CN" sz="24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hãy</a:t>
            </a:r>
            <a:r>
              <a:rPr lang="en-US" altLang="zh-CN" sz="24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t</a:t>
            </a:r>
            <a:r>
              <a:rPr lang="vi-VN" altLang="zh-CN" sz="24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hực</a:t>
            </a:r>
            <a:r>
              <a:rPr lang="en-US" altLang="zh-CN" sz="24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hiện</a:t>
            </a:r>
            <a:r>
              <a:rPr lang="en-US" altLang="zh-CN" sz="24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i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lại</a:t>
            </a:r>
            <a:r>
              <a:rPr lang="en-US" altLang="zh-CN" sz="24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vi-VN" altLang="zh-CN" sz="24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kĩ </a:t>
            </a:r>
            <a:r>
              <a:rPr lang="vi-VN" altLang="zh-CN" sz="24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thuật</a:t>
            </a:r>
            <a:r>
              <a:rPr lang="en-US" altLang="zh-CN" sz="24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chuyền</a:t>
            </a:r>
            <a:r>
              <a:rPr lang="en-US" altLang="zh-CN" sz="24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bóng</a:t>
            </a:r>
            <a:r>
              <a:rPr lang="en-US" altLang="zh-CN" sz="24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cao</a:t>
            </a:r>
            <a:r>
              <a:rPr lang="en-US" altLang="zh-CN" sz="24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tay</a:t>
            </a:r>
            <a:r>
              <a:rPr lang="en-US" altLang="zh-CN" sz="24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bằng</a:t>
            </a:r>
            <a:r>
              <a:rPr lang="en-US" altLang="zh-CN" sz="24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2 </a:t>
            </a:r>
            <a:r>
              <a:rPr lang="en-US" altLang="zh-CN" sz="24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tay</a:t>
            </a:r>
            <a:r>
              <a:rPr lang="en-US" altLang="zh-CN" sz="24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và</a:t>
            </a:r>
            <a:r>
              <a:rPr lang="en-US" altLang="zh-CN" sz="24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kĩ</a:t>
            </a:r>
            <a:r>
              <a:rPr lang="en-US" altLang="zh-CN" sz="24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thuật</a:t>
            </a:r>
            <a:r>
              <a:rPr lang="en-US" altLang="zh-CN" sz="24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đệm</a:t>
            </a:r>
            <a:r>
              <a:rPr lang="en-US" altLang="zh-CN" sz="24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bóng</a:t>
            </a:r>
            <a:r>
              <a:rPr lang="en-US" altLang="zh-CN" sz="24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thấp</a:t>
            </a:r>
            <a:r>
              <a:rPr lang="en-US" altLang="zh-CN" sz="24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tay</a:t>
            </a:r>
            <a:r>
              <a:rPr lang="en-US" altLang="zh-CN" sz="24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</a:t>
            </a:r>
            <a:r>
              <a:rPr lang="en-US" altLang="zh-CN" sz="24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bằng</a:t>
            </a:r>
            <a:r>
              <a:rPr lang="en-US" altLang="zh-CN" sz="24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 2 </a:t>
            </a:r>
            <a:r>
              <a:rPr lang="en-US" altLang="zh-CN" sz="2400" b="1" i="1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tay</a:t>
            </a:r>
            <a:r>
              <a:rPr lang="en-US" altLang="zh-CN" sz="24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. </a:t>
            </a:r>
            <a:endParaRPr lang="en-US" altLang="zh-CN" sz="2400" b="1" i="1" dirty="0" smtClean="0">
              <a:solidFill>
                <a:schemeClr val="tx1">
                  <a:lumMod val="95000"/>
                  <a:lumOff val="5000"/>
                </a:schemeClr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sp>
        <p:nvSpPr>
          <p:cNvPr id="5" name="Down Arrow 4"/>
          <p:cNvSpPr/>
          <p:nvPr/>
        </p:nvSpPr>
        <p:spPr>
          <a:xfrm>
            <a:off x="3352800" y="990600"/>
            <a:ext cx="5486400" cy="1600200"/>
          </a:xfrm>
          <a:prstGeom prst="downArrow">
            <a:avLst/>
          </a:prstGeom>
          <a:solidFill>
            <a:srgbClr val="00B0F0"/>
          </a:solidFill>
          <a:effectLst>
            <a:outerShdw blurRad="50800" dist="50800" dir="5400000" algn="ctr" rotWithShape="0">
              <a:schemeClr val="tx1"/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ea typeface="微软雅黑" panose="020B0503020204020204" pitchFamily="34" charset="-122"/>
                <a:cs typeface="Times New Roman" panose="02020603050405020304" pitchFamily="18" charset="0"/>
              </a:rPr>
              <a:t>BÀI TẬP VỀ NHÀ</a:t>
            </a:r>
            <a:endParaRPr lang="zh-CN" altLang="en-US" sz="2400" b="1" dirty="0">
              <a:solidFill>
                <a:srgbClr val="FF0000"/>
              </a:solidFill>
              <a:latin typeface="Times New Roman" panose="02020603050405020304" pitchFamily="18" charset="0"/>
              <a:ea typeface="微软雅黑" panose="020B0503020204020204" pitchFamily="34" charset="-122"/>
              <a:cs typeface="Times New Roman" panose="02020603050405020304" pitchFamily="18" charset="0"/>
            </a:endParaRPr>
          </a:p>
        </p:txBody>
      </p:sp>
      <p:pic>
        <p:nvPicPr>
          <p:cNvPr id="19460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05000" y="4508500"/>
            <a:ext cx="5410200" cy="2349500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chemeClr val="bg1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77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1" y="838200"/>
            <a:ext cx="1495425" cy="132873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0969365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86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4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11" descr="Tải về máy, soạn: DA 96490  gửi 838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4000" y="0"/>
            <a:ext cx="152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59" name="Picture 13" descr="Tải về máy, soạn: DA 96483  gửi 838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8400" y="4876800"/>
            <a:ext cx="152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0" name="Picture 12" descr="Tải về máy, soạn: DA 96490  gửi 838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58400" y="2209800"/>
            <a:ext cx="152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10" descr="Tải về máy, soạn: DA 96490  gửi 838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524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2" name="Picture 9" descr="ss106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20" y="4838700"/>
            <a:ext cx="4165600" cy="201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3" name="Picture 8" descr="ss106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447800"/>
            <a:ext cx="4165600" cy="201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1" name="WordArt 5"/>
          <p:cNvSpPr>
            <a:spLocks noChangeArrowheads="1" noChangeShapeType="1" noTextEdit="1"/>
          </p:cNvSpPr>
          <p:nvPr/>
        </p:nvSpPr>
        <p:spPr bwMode="auto">
          <a:xfrm>
            <a:off x="914400" y="1714500"/>
            <a:ext cx="9855200" cy="3733800"/>
          </a:xfrm>
          <a:prstGeom prst="rect">
            <a:avLst/>
          </a:prstGeom>
        </p:spPr>
        <p:txBody>
          <a:bodyPr wrap="none" fromWordArt="1">
            <a:prstTxWarp prst="textDeflateBottom">
              <a:avLst>
                <a:gd name="adj" fmla="val 38213"/>
              </a:avLst>
            </a:prstTxWarp>
          </a:bodyPr>
          <a:lstStyle/>
          <a:p>
            <a:pPr algn="ctr"/>
            <a:r>
              <a:rPr lang="en-US" sz="3600" kern="10" dirty="0" err="1"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TMC-Ong Do"/>
              </a:rPr>
              <a:t>Chúc</a:t>
            </a:r>
            <a:r>
              <a:rPr lang="en-US" sz="3600" kern="10" dirty="0"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TMC-Ong Do"/>
              </a:rPr>
              <a:t> </a:t>
            </a:r>
            <a:r>
              <a:rPr lang="en-US" sz="3600" kern="10" dirty="0" err="1"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TMC-Ong Do"/>
              </a:rPr>
              <a:t>các</a:t>
            </a:r>
            <a:r>
              <a:rPr lang="en-US" sz="3600" kern="10" dirty="0"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TMC-Ong Do"/>
              </a:rPr>
              <a:t> </a:t>
            </a:r>
            <a:r>
              <a:rPr lang="en-US" sz="3600" kern="10" dirty="0" err="1"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TMC-Ong Do"/>
              </a:rPr>
              <a:t>em</a:t>
            </a:r>
            <a:r>
              <a:rPr lang="en-US" sz="3600" kern="10" dirty="0"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TMC-Ong Do"/>
              </a:rPr>
              <a:t> </a:t>
            </a:r>
            <a:r>
              <a:rPr lang="en-US" sz="3600" kern="10" dirty="0" err="1"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TMC-Ong Do"/>
              </a:rPr>
              <a:t>học</a:t>
            </a:r>
            <a:r>
              <a:rPr lang="en-US" sz="3600" kern="10" dirty="0"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TMC-Ong Do"/>
              </a:rPr>
              <a:t> </a:t>
            </a:r>
            <a:r>
              <a:rPr lang="en-US" sz="3600" kern="10" dirty="0" err="1"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TMC-Ong Do"/>
              </a:rPr>
              <a:t>tập</a:t>
            </a:r>
            <a:r>
              <a:rPr lang="en-US" sz="3600" kern="10" dirty="0"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TMC-Ong Do"/>
              </a:rPr>
              <a:t> </a:t>
            </a:r>
            <a:r>
              <a:rPr lang="en-US" sz="3600" kern="10" dirty="0" err="1"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TMC-Ong Do"/>
              </a:rPr>
              <a:t>thật</a:t>
            </a:r>
            <a:r>
              <a:rPr lang="en-US" sz="3600" kern="10" dirty="0"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TMC-Ong Do"/>
              </a:rPr>
              <a:t> </a:t>
            </a:r>
            <a:r>
              <a:rPr lang="en-US" sz="3600" kern="10" dirty="0" err="1">
                <a:ln w="9525">
                  <a:solidFill>
                    <a:schemeClr val="hlink"/>
                  </a:solidFill>
                  <a:round/>
                  <a:headEnd/>
                  <a:tailEnd/>
                </a:ln>
                <a:solidFill>
                  <a:srgbClr val="FFFF00"/>
                </a:solidFill>
                <a:latin typeface=".TMC-Ong Do"/>
              </a:rPr>
              <a:t>tốt</a:t>
            </a:r>
            <a:endParaRPr lang="en-US" sz="3600" kern="10" dirty="0">
              <a:ln w="9525">
                <a:solidFill>
                  <a:schemeClr val="hlink"/>
                </a:solidFill>
                <a:round/>
                <a:headEnd/>
                <a:tailEnd/>
              </a:ln>
              <a:solidFill>
                <a:srgbClr val="FFFF00"/>
              </a:solidFill>
              <a:latin typeface=".TMC-Ong Do"/>
            </a:endParaRPr>
          </a:p>
        </p:txBody>
      </p:sp>
      <p:sp>
        <p:nvSpPr>
          <p:cNvPr id="29702" name="WordArt 6"/>
          <p:cNvSpPr>
            <a:spLocks noChangeArrowheads="1" noChangeShapeType="1" noTextEdit="1"/>
          </p:cNvSpPr>
          <p:nvPr/>
        </p:nvSpPr>
        <p:spPr bwMode="auto">
          <a:xfrm>
            <a:off x="914400" y="3733800"/>
            <a:ext cx="8636000" cy="15621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i="1" kern="10" dirty="0">
              <a:ln w="9525">
                <a:solidFill>
                  <a:schemeClr val="tx2"/>
                </a:solidFill>
                <a:round/>
                <a:headEnd/>
                <a:tailEnd/>
              </a:ln>
              <a:solidFill>
                <a:srgbClr val="33CC33"/>
              </a:solidFill>
              <a:latin typeface="Times New Roman"/>
              <a:cs typeface="Times New Roman"/>
            </a:endParaRPr>
          </a:p>
        </p:txBody>
      </p:sp>
      <p:sp>
        <p:nvSpPr>
          <p:cNvPr id="29703" name="WordArt 7"/>
          <p:cNvSpPr>
            <a:spLocks noChangeArrowheads="1" noChangeShapeType="1" noTextEdit="1"/>
          </p:cNvSpPr>
          <p:nvPr/>
        </p:nvSpPr>
        <p:spPr bwMode="auto">
          <a:xfrm>
            <a:off x="711200" y="4038601"/>
            <a:ext cx="11328400" cy="12573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endParaRPr lang="en-US" sz="3600" kern="10" dirty="0">
              <a:ln w="9525">
                <a:solidFill>
                  <a:schemeClr val="accent2"/>
                </a:solidFill>
                <a:round/>
                <a:headEnd/>
                <a:tailEnd/>
              </a:ln>
              <a:solidFill>
                <a:srgbClr val="FF33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8651278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" dur="5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1" grpId="0"/>
      <p:bldP spid="29701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9" name="Text Box 29"/>
          <p:cNvSpPr>
            <a:spLocks noGrp="1" noChangeArrowheads="1"/>
          </p:cNvSpPr>
          <p:nvPr>
            <p:ph type="title"/>
          </p:nvPr>
        </p:nvSpPr>
        <p:spPr>
          <a:xfrm>
            <a:off x="558800" y="152400"/>
            <a:ext cx="10972800" cy="1295400"/>
          </a:xfrm>
        </p:spPr>
        <p:txBody>
          <a:bodyPr>
            <a:normAutofit/>
          </a:bodyPr>
          <a:lstStyle/>
          <a:p>
            <a:r>
              <a:rPr lang="fr-FR" altLang="en-US" sz="2800" dirty="0" smtClean="0">
                <a:solidFill>
                  <a:srgbClr val="00B050"/>
                </a:solidFill>
              </a:rPr>
              <a:t>I. </a:t>
            </a:r>
            <a:r>
              <a:rPr lang="fr-FR" altLang="en-US" sz="2800" dirty="0" err="1" smtClean="0">
                <a:solidFill>
                  <a:srgbClr val="00B050"/>
                </a:solidFill>
              </a:rPr>
              <a:t>Khởi</a:t>
            </a:r>
            <a:r>
              <a:rPr lang="fr-FR" altLang="en-US" sz="2800" dirty="0" smtClean="0">
                <a:solidFill>
                  <a:srgbClr val="00B050"/>
                </a:solidFill>
              </a:rPr>
              <a:t> </a:t>
            </a:r>
            <a:r>
              <a:rPr lang="fr-FR" altLang="en-US" sz="2800" dirty="0" err="1" smtClean="0">
                <a:solidFill>
                  <a:srgbClr val="00B050"/>
                </a:solidFill>
              </a:rPr>
              <a:t>động</a:t>
            </a:r>
            <a:r>
              <a:rPr lang="fr-FR" altLang="en-US" sz="2800" dirty="0" smtClean="0">
                <a:solidFill>
                  <a:srgbClr val="00B050"/>
                </a:solidFill>
              </a:rPr>
              <a:t> </a:t>
            </a:r>
            <a:r>
              <a:rPr lang="fr-FR" altLang="en-US" sz="2800" dirty="0" err="1" smtClean="0">
                <a:solidFill>
                  <a:srgbClr val="00B050"/>
                </a:solidFill>
              </a:rPr>
              <a:t>chung</a:t>
            </a:r>
            <a:r>
              <a:rPr lang="fr-FR" altLang="en-US" sz="2400" dirty="0" smtClean="0"/>
              <a:t> : </a:t>
            </a:r>
            <a:r>
              <a:rPr lang="fr-FR" altLang="en-US" sz="2400" dirty="0" err="1" smtClean="0">
                <a:solidFill>
                  <a:srgbClr val="FF0000"/>
                </a:solidFill>
              </a:rPr>
              <a:t>Động</a:t>
            </a:r>
            <a:r>
              <a:rPr lang="fr-FR" altLang="en-US" sz="2400" dirty="0" smtClean="0">
                <a:solidFill>
                  <a:srgbClr val="FF0000"/>
                </a:solidFill>
              </a:rPr>
              <a:t> </a:t>
            </a:r>
            <a:r>
              <a:rPr lang="fr-FR" altLang="en-US" sz="2400" dirty="0" err="1" smtClean="0">
                <a:solidFill>
                  <a:srgbClr val="FF0000"/>
                </a:solidFill>
              </a:rPr>
              <a:t>tác</a:t>
            </a:r>
            <a:r>
              <a:rPr lang="fr-FR" altLang="en-US" sz="2400" dirty="0" smtClean="0">
                <a:solidFill>
                  <a:srgbClr val="FF0000"/>
                </a:solidFill>
              </a:rPr>
              <a:t> </a:t>
            </a:r>
            <a:r>
              <a:rPr lang="fr-FR" altLang="en-US" sz="2400" dirty="0" err="1" smtClean="0">
                <a:solidFill>
                  <a:srgbClr val="FF0000"/>
                </a:solidFill>
              </a:rPr>
              <a:t>xoay</a:t>
            </a:r>
            <a:r>
              <a:rPr lang="fr-FR" altLang="en-US" sz="2400" dirty="0" smtClean="0">
                <a:solidFill>
                  <a:srgbClr val="FF0000"/>
                </a:solidFill>
              </a:rPr>
              <a:t> </a:t>
            </a:r>
            <a:r>
              <a:rPr lang="fr-FR" altLang="en-US" sz="2400" dirty="0" err="1" smtClean="0">
                <a:solidFill>
                  <a:srgbClr val="FF0000"/>
                </a:solidFill>
              </a:rPr>
              <a:t>các</a:t>
            </a:r>
            <a:r>
              <a:rPr lang="fr-FR" altLang="en-US" sz="2400" dirty="0" smtClean="0">
                <a:solidFill>
                  <a:srgbClr val="FF0000"/>
                </a:solidFill>
              </a:rPr>
              <a:t> </a:t>
            </a:r>
            <a:r>
              <a:rPr lang="fr-FR" altLang="en-US" sz="2400" dirty="0" err="1" smtClean="0">
                <a:solidFill>
                  <a:srgbClr val="FF0000"/>
                </a:solidFill>
              </a:rPr>
              <a:t>khớp</a:t>
            </a:r>
            <a:r>
              <a:rPr lang="fr-FR" altLang="en-US" sz="2400" dirty="0" smtClean="0">
                <a:solidFill>
                  <a:srgbClr val="FF0000"/>
                </a:solidFill>
              </a:rPr>
              <a:t> </a:t>
            </a:r>
            <a:r>
              <a:rPr lang="fr-FR" altLang="en-US" sz="2400" dirty="0" err="1" smtClean="0">
                <a:solidFill>
                  <a:srgbClr val="FF0000"/>
                </a:solidFill>
              </a:rPr>
              <a:t>theo</a:t>
            </a:r>
            <a:r>
              <a:rPr lang="fr-FR" altLang="en-US" sz="2400" dirty="0" smtClean="0">
                <a:solidFill>
                  <a:srgbClr val="FF0000"/>
                </a:solidFill>
              </a:rPr>
              <a:t> </a:t>
            </a:r>
            <a:r>
              <a:rPr lang="fr-FR" altLang="en-US" sz="2400" dirty="0" err="1" smtClean="0">
                <a:solidFill>
                  <a:srgbClr val="FF0000"/>
                </a:solidFill>
              </a:rPr>
              <a:t>thứ</a:t>
            </a:r>
            <a:r>
              <a:rPr lang="fr-FR" altLang="en-US" sz="2400" dirty="0" smtClean="0">
                <a:solidFill>
                  <a:srgbClr val="FF0000"/>
                </a:solidFill>
              </a:rPr>
              <a:t> </a:t>
            </a:r>
            <a:r>
              <a:rPr lang="fr-FR" altLang="en-US" sz="2400" dirty="0" err="1" smtClean="0">
                <a:solidFill>
                  <a:srgbClr val="FF0000"/>
                </a:solidFill>
              </a:rPr>
              <a:t>tự</a:t>
            </a:r>
            <a:r>
              <a:rPr lang="fr-FR" altLang="en-US" sz="2400" dirty="0" smtClean="0">
                <a:solidFill>
                  <a:srgbClr val="FF0000"/>
                </a:solidFill>
              </a:rPr>
              <a:t> </a:t>
            </a:r>
            <a:r>
              <a:rPr lang="fr-FR" altLang="en-US" sz="2400" dirty="0" err="1" smtClean="0">
                <a:solidFill>
                  <a:srgbClr val="FF0000"/>
                </a:solidFill>
              </a:rPr>
              <a:t>từ</a:t>
            </a:r>
            <a:r>
              <a:rPr lang="fr-FR" altLang="en-US" sz="2400" dirty="0" smtClean="0">
                <a:solidFill>
                  <a:srgbClr val="FF0000"/>
                </a:solidFill>
              </a:rPr>
              <a:t> </a:t>
            </a:r>
            <a:r>
              <a:rPr lang="fr-FR" altLang="en-US" sz="2400" dirty="0" err="1" smtClean="0">
                <a:solidFill>
                  <a:srgbClr val="FF0000"/>
                </a:solidFill>
              </a:rPr>
              <a:t>trên</a:t>
            </a:r>
            <a:r>
              <a:rPr lang="fr-FR" altLang="en-US" sz="2400" dirty="0" smtClean="0">
                <a:solidFill>
                  <a:srgbClr val="FF0000"/>
                </a:solidFill>
              </a:rPr>
              <a:t> </a:t>
            </a:r>
            <a:r>
              <a:rPr lang="fr-FR" altLang="en-US" sz="2400" dirty="0" err="1" smtClean="0">
                <a:solidFill>
                  <a:srgbClr val="FF0000"/>
                </a:solidFill>
              </a:rPr>
              <a:t>xuống</a:t>
            </a:r>
            <a:r>
              <a:rPr lang="fr-FR" altLang="en-US" sz="2400" dirty="0" smtClean="0">
                <a:solidFill>
                  <a:srgbClr val="FF0000"/>
                </a:solidFill>
              </a:rPr>
              <a:t> </a:t>
            </a:r>
            <a:r>
              <a:rPr lang="fr-FR" altLang="en-US" sz="2400" dirty="0" err="1" smtClean="0">
                <a:solidFill>
                  <a:srgbClr val="FF0000"/>
                </a:solidFill>
              </a:rPr>
              <a:t>dưới</a:t>
            </a:r>
            <a:r>
              <a:rPr lang="fr-FR" altLang="en-US" sz="2400" dirty="0" smtClean="0">
                <a:solidFill>
                  <a:srgbClr val="FF0000"/>
                </a:solidFill>
              </a:rPr>
              <a:t> </a:t>
            </a:r>
            <a:r>
              <a:rPr lang="fr-FR" altLang="en-US" sz="2400" dirty="0" err="1" smtClean="0">
                <a:solidFill>
                  <a:srgbClr val="FF0000"/>
                </a:solidFill>
              </a:rPr>
              <a:t>bao</a:t>
            </a:r>
            <a:r>
              <a:rPr lang="fr-FR" altLang="en-US" sz="2400" dirty="0" smtClean="0">
                <a:solidFill>
                  <a:srgbClr val="FF0000"/>
                </a:solidFill>
              </a:rPr>
              <a:t> </a:t>
            </a:r>
            <a:r>
              <a:rPr lang="fr-FR" altLang="en-US" sz="2400" dirty="0" err="1" smtClean="0">
                <a:solidFill>
                  <a:srgbClr val="FF0000"/>
                </a:solidFill>
              </a:rPr>
              <a:t>gồm</a:t>
            </a:r>
            <a:r>
              <a:rPr lang="fr-FR" altLang="en-US" sz="2400" dirty="0" smtClean="0">
                <a:solidFill>
                  <a:srgbClr val="FF0000"/>
                </a:solidFill>
              </a:rPr>
              <a:t> </a:t>
            </a:r>
            <a:r>
              <a:rPr lang="fr-FR" altLang="en-US" sz="2400" dirty="0" err="1" smtClean="0">
                <a:solidFill>
                  <a:srgbClr val="FF0000"/>
                </a:solidFill>
              </a:rPr>
              <a:t>đầu</a:t>
            </a:r>
            <a:r>
              <a:rPr lang="fr-FR" altLang="en-US" sz="2400" dirty="0" smtClean="0">
                <a:solidFill>
                  <a:srgbClr val="FF0000"/>
                </a:solidFill>
              </a:rPr>
              <a:t>, </a:t>
            </a:r>
            <a:r>
              <a:rPr lang="fr-FR" altLang="en-US" sz="2400" dirty="0" err="1" smtClean="0">
                <a:solidFill>
                  <a:srgbClr val="FF0000"/>
                </a:solidFill>
              </a:rPr>
              <a:t>cổ</a:t>
            </a:r>
            <a:r>
              <a:rPr lang="fr-FR" altLang="en-US" sz="2400" dirty="0" smtClean="0">
                <a:solidFill>
                  <a:srgbClr val="FF0000"/>
                </a:solidFill>
              </a:rPr>
              <a:t>, </a:t>
            </a:r>
            <a:r>
              <a:rPr lang="fr-FR" altLang="en-US" sz="2400" dirty="0" err="1" smtClean="0">
                <a:solidFill>
                  <a:srgbClr val="FF0000"/>
                </a:solidFill>
              </a:rPr>
              <a:t>tay</a:t>
            </a:r>
            <a:r>
              <a:rPr lang="fr-FR" altLang="en-US" sz="2400" dirty="0" smtClean="0">
                <a:solidFill>
                  <a:srgbClr val="FF0000"/>
                </a:solidFill>
              </a:rPr>
              <a:t>, </a:t>
            </a:r>
            <a:r>
              <a:rPr lang="fr-FR" altLang="en-US" sz="2400" dirty="0" err="1" smtClean="0">
                <a:solidFill>
                  <a:srgbClr val="FF0000"/>
                </a:solidFill>
              </a:rPr>
              <a:t>vai</a:t>
            </a:r>
            <a:r>
              <a:rPr lang="fr-FR" altLang="en-US" sz="2400" dirty="0" smtClean="0">
                <a:solidFill>
                  <a:srgbClr val="FF0000"/>
                </a:solidFill>
              </a:rPr>
              <a:t>, </a:t>
            </a:r>
            <a:r>
              <a:rPr lang="fr-FR" altLang="en-US" sz="2400" dirty="0" err="1" smtClean="0">
                <a:solidFill>
                  <a:srgbClr val="FF0000"/>
                </a:solidFill>
              </a:rPr>
              <a:t>hông</a:t>
            </a:r>
            <a:r>
              <a:rPr lang="fr-FR" altLang="en-US" sz="2400" dirty="0" smtClean="0">
                <a:solidFill>
                  <a:srgbClr val="FF0000"/>
                </a:solidFill>
              </a:rPr>
              <a:t>, </a:t>
            </a:r>
            <a:r>
              <a:rPr lang="fr-FR" altLang="en-US" sz="2400" dirty="0" err="1" smtClean="0">
                <a:solidFill>
                  <a:srgbClr val="FF0000"/>
                </a:solidFill>
              </a:rPr>
              <a:t>gập</a:t>
            </a:r>
            <a:r>
              <a:rPr lang="fr-FR" altLang="en-US" sz="2400" dirty="0" smtClean="0">
                <a:solidFill>
                  <a:srgbClr val="FF0000"/>
                </a:solidFill>
              </a:rPr>
              <a:t> </a:t>
            </a:r>
            <a:r>
              <a:rPr lang="fr-FR" altLang="en-US" sz="2400" dirty="0" err="1" smtClean="0">
                <a:solidFill>
                  <a:srgbClr val="FF0000"/>
                </a:solidFill>
              </a:rPr>
              <a:t>duỗi</a:t>
            </a:r>
            <a:r>
              <a:rPr lang="fr-FR" altLang="en-US" sz="2400" dirty="0" smtClean="0">
                <a:solidFill>
                  <a:srgbClr val="FF0000"/>
                </a:solidFill>
              </a:rPr>
              <a:t> </a:t>
            </a:r>
            <a:r>
              <a:rPr lang="fr-FR" altLang="en-US" sz="2400" dirty="0" err="1" smtClean="0">
                <a:solidFill>
                  <a:srgbClr val="FF0000"/>
                </a:solidFill>
              </a:rPr>
              <a:t>gối</a:t>
            </a:r>
            <a:r>
              <a:rPr lang="fr-FR" altLang="en-US" sz="2400" dirty="0" smtClean="0">
                <a:solidFill>
                  <a:srgbClr val="FF0000"/>
                </a:solidFill>
              </a:rPr>
              <a:t>, </a:t>
            </a:r>
            <a:r>
              <a:rPr lang="fr-FR" altLang="en-US" sz="2400" dirty="0" err="1" smtClean="0">
                <a:solidFill>
                  <a:srgbClr val="FF0000"/>
                </a:solidFill>
              </a:rPr>
              <a:t>cổ</a:t>
            </a:r>
            <a:r>
              <a:rPr lang="fr-FR" altLang="en-US" sz="2400" dirty="0" smtClean="0">
                <a:solidFill>
                  <a:srgbClr val="FF0000"/>
                </a:solidFill>
              </a:rPr>
              <a:t> </a:t>
            </a:r>
            <a:r>
              <a:rPr lang="fr-FR" altLang="en-US" sz="2400" dirty="0" err="1" smtClean="0">
                <a:solidFill>
                  <a:srgbClr val="FF0000"/>
                </a:solidFill>
              </a:rPr>
              <a:t>tay</a:t>
            </a:r>
            <a:r>
              <a:rPr lang="fr-FR" altLang="en-US" sz="2400" dirty="0" smtClean="0">
                <a:solidFill>
                  <a:srgbClr val="FF0000"/>
                </a:solidFill>
              </a:rPr>
              <a:t> , </a:t>
            </a:r>
            <a:r>
              <a:rPr lang="fr-FR" altLang="en-US" sz="2400" dirty="0" err="1" smtClean="0">
                <a:solidFill>
                  <a:srgbClr val="FF0000"/>
                </a:solidFill>
              </a:rPr>
              <a:t>cổ</a:t>
            </a:r>
            <a:r>
              <a:rPr lang="fr-FR" altLang="en-US" sz="2400" dirty="0" smtClean="0">
                <a:solidFill>
                  <a:srgbClr val="FF0000"/>
                </a:solidFill>
              </a:rPr>
              <a:t> </a:t>
            </a:r>
            <a:r>
              <a:rPr lang="fr-FR" altLang="en-US" sz="2400" dirty="0" err="1" smtClean="0">
                <a:solidFill>
                  <a:srgbClr val="FF0000"/>
                </a:solidFill>
              </a:rPr>
              <a:t>chân</a:t>
            </a:r>
            <a:r>
              <a:rPr lang="fr-FR" altLang="en-US" sz="2400" dirty="0" smtClean="0">
                <a:solidFill>
                  <a:srgbClr val="FF0000"/>
                </a:solidFill>
              </a:rPr>
              <a:t>. </a:t>
            </a:r>
            <a:endParaRPr lang="en-US" altLang="en-US" sz="2400" dirty="0" smtClean="0">
              <a:solidFill>
                <a:srgbClr val="FF0000"/>
              </a:solidFill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2057400"/>
            <a:ext cx="12090400" cy="4800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1524001"/>
            <a:ext cx="12090400" cy="5334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3583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Rectangle 3"/>
          <p:cNvSpPr>
            <a:spLocks noGrp="1" noChangeArrowheads="1"/>
          </p:cNvSpPr>
          <p:nvPr>
            <p:ph idx="1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endParaRPr lang="en-US" dirty="0"/>
          </a:p>
        </p:txBody>
      </p:sp>
      <p:sp>
        <p:nvSpPr>
          <p:cNvPr id="2" name="Oval 1"/>
          <p:cNvSpPr/>
          <p:nvPr/>
        </p:nvSpPr>
        <p:spPr>
          <a:xfrm>
            <a:off x="154236" y="176270"/>
            <a:ext cx="11567711" cy="626859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Phần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1: 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MÔN THỂ THAO TỰ CHỌN : BÓNG </a:t>
            </a:r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CHUYỀN</a:t>
            </a:r>
            <a:endParaRPr lang="en-US" sz="40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843491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5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Rectangle 3"/>
          <p:cNvSpPr>
            <a:spLocks noGrp="1" noChangeArrowheads="1"/>
          </p:cNvSpPr>
          <p:nvPr>
            <p:ph idx="1"/>
          </p:nvPr>
        </p:nvSpPr>
        <p:spPr>
          <a:xfrm>
            <a:off x="187287" y="3073706"/>
            <a:ext cx="11644829" cy="4092766"/>
          </a:xfrm>
        </p:spPr>
        <p:txBody>
          <a:bodyPr/>
          <a:lstStyle/>
          <a:p>
            <a:pPr marL="609600" indent="-609600">
              <a:lnSpc>
                <a:spcPct val="90000"/>
              </a:lnSpc>
              <a:buFontTx/>
              <a:buNone/>
            </a:pPr>
            <a:r>
              <a:rPr lang="en-US" b="1" dirty="0" smtClean="0">
                <a:solidFill>
                  <a:schemeClr val="folHlink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b="1" dirty="0">
                <a:solidFill>
                  <a:schemeClr val="folHlink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b="1" dirty="0" err="1">
                <a:solidFill>
                  <a:schemeClr val="folHlink"/>
                </a:solidFill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b="1" dirty="0">
                <a:solidFill>
                  <a:schemeClr val="fol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folHlink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b="1" dirty="0">
                <a:solidFill>
                  <a:schemeClr val="fol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folHlink"/>
                </a:solidFill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b="1" dirty="0">
                <a:solidFill>
                  <a:schemeClr val="fol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>
                <a:solidFill>
                  <a:schemeClr val="folHlink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b="1" dirty="0">
                <a:solidFill>
                  <a:schemeClr val="folHlink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b="1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marL="609600" indent="-609600">
              <a:lnSpc>
                <a:spcPct val="90000"/>
              </a:lnSpc>
              <a:buFontTx/>
              <a:buNone/>
            </a:pPr>
            <a:r>
              <a:rPr lang="en-US" b="1" dirty="0">
                <a:latin typeface="Times New Roman" pitchFamily="18" charset="0"/>
                <a:cs typeface="Times New Roman" pitchFamily="18" charset="0"/>
              </a:rPr>
              <a:t> -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i="1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i="1" dirty="0">
                <a:latin typeface="Times New Roman" pitchFamily="18" charset="0"/>
                <a:cs typeface="Times New Roman" pitchFamily="18" charset="0"/>
              </a:rPr>
              <a:t> : </a:t>
            </a:r>
          </a:p>
          <a:p>
            <a:pPr marL="609600" indent="-609600">
              <a:lnSpc>
                <a:spcPct val="90000"/>
              </a:lnSpc>
              <a:buFontTx/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đứng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thuận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lợi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lý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phán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đoán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, di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kịp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tới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thiết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đón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bóng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609600" indent="-609600">
              <a:lnSpc>
                <a:spcPct val="90000"/>
              </a:lnSpc>
              <a:buFontTx/>
              <a:buNone/>
            </a:pPr>
            <a:r>
              <a:rPr lang="en-US" dirty="0"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Tùy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mức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hạ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thấp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khuỵu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gối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bóng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Thấp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bình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dirty="0" err="1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" name="Oval 1"/>
          <p:cNvSpPr/>
          <p:nvPr/>
        </p:nvSpPr>
        <p:spPr>
          <a:xfrm>
            <a:off x="1277957" y="231351"/>
            <a:ext cx="9287219" cy="2765237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 smtClean="0">
                <a:solidFill>
                  <a:schemeClr val="accent2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KỸ 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THUẬT BÓNG CHUYỀN </a:t>
            </a:r>
            <a:b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en-US" sz="32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32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di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chuyển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944829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93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93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93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593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395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3" name="Rectangle 3"/>
          <p:cNvSpPr>
            <a:spLocks noGrp="1" noChangeArrowheads="1"/>
          </p:cNvSpPr>
          <p:nvPr>
            <p:ph idx="1"/>
          </p:nvPr>
        </p:nvSpPr>
        <p:spPr>
          <a:xfrm>
            <a:off x="0" y="914400"/>
            <a:ext cx="12192000" cy="5943600"/>
          </a:xfrm>
        </p:spPr>
        <p:txBody>
          <a:bodyPr/>
          <a:lstStyle/>
          <a:p>
            <a:pPr>
              <a:buFontTx/>
              <a:buNone/>
            </a:pPr>
            <a:r>
              <a:rPr lang="en-US" dirty="0"/>
              <a:t>        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Di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phương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đấu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thủ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trí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nối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giữa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bóng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None/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      Di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đấu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bóng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chuyền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>
              <a:buFontTx/>
              <a:buNone/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	      +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: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lướt,nhảy,chéo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xoạc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pPr>
              <a:buFontTx/>
              <a:buNone/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	      +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Chạy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Tx/>
              <a:buNone/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	      +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Nhảy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Tx/>
              <a:buNone/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	      +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Lăn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ngã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FontTx/>
              <a:buNone/>
            </a:pP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	      +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Bật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nhảy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28601"/>
            <a:ext cx="11582400" cy="715963"/>
          </a:xfrm>
        </p:spPr>
        <p:txBody>
          <a:bodyPr/>
          <a:lstStyle/>
          <a:p>
            <a:r>
              <a:rPr lang="en-US" sz="3200" b="1" dirty="0">
                <a:solidFill>
                  <a:schemeClr val="folHlink"/>
                </a:solidFill>
                <a:latin typeface="Times New Roman" pitchFamily="18" charset="0"/>
                <a:cs typeface="Times New Roman" pitchFamily="18" charset="0"/>
              </a:rPr>
              <a:t>2. Di </a:t>
            </a:r>
            <a:r>
              <a:rPr lang="en-US" sz="3200" b="1" dirty="0" err="1">
                <a:solidFill>
                  <a:schemeClr val="folHlink"/>
                </a:solidFill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3200" b="1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67644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14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14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14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14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14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1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1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14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61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1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14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61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61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14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614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14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14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4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1" name="Rectangle 3"/>
          <p:cNvSpPr>
            <a:spLocks noGrp="1" noChangeArrowheads="1"/>
          </p:cNvSpPr>
          <p:nvPr>
            <p:ph idx="1"/>
          </p:nvPr>
        </p:nvSpPr>
        <p:spPr>
          <a:xfrm>
            <a:off x="88135" y="1497376"/>
            <a:ext cx="12192000" cy="4953000"/>
          </a:xfrm>
        </p:spPr>
        <p:txBody>
          <a:bodyPr>
            <a:normAutofit/>
          </a:bodyPr>
          <a:lstStyle/>
          <a:p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Đứng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vững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do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dồn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chân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cúi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thấp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phía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đầu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cúi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thấp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giảm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tầm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bóng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hạ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thấp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trọng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khuỵu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gối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rộng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gây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khó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khăn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di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chuyển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Khuỷu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mở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rộng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khép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chặt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ngón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cứng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hưởng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tác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274638"/>
            <a:ext cx="12192000" cy="1143000"/>
          </a:xfrm>
        </p:spPr>
        <p:txBody>
          <a:bodyPr/>
          <a:lstStyle/>
          <a:p>
            <a:r>
              <a:rPr lang="en-US" sz="3200" b="1" dirty="0" smtClean="0">
                <a:solidFill>
                  <a:schemeClr val="folHlink"/>
                </a:solidFill>
              </a:rPr>
              <a:t>3</a:t>
            </a:r>
            <a:r>
              <a:rPr lang="en-US" sz="3200" b="1" dirty="0" smtClean="0">
                <a:solidFill>
                  <a:schemeClr val="folHlink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b="1" dirty="0" err="1">
                <a:solidFill>
                  <a:schemeClr val="folHlink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b="1" dirty="0">
                <a:solidFill>
                  <a:schemeClr val="fol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folHlink"/>
                </a:solidFill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en-US" sz="3200" b="1" dirty="0">
                <a:solidFill>
                  <a:schemeClr val="fol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folHlink"/>
                </a:solidFill>
                <a:latin typeface="Times New Roman" pitchFamily="18" charset="0"/>
                <a:cs typeface="Times New Roman" pitchFamily="18" charset="0"/>
              </a:rPr>
              <a:t>phạm</a:t>
            </a:r>
            <a:r>
              <a:rPr lang="en-US" sz="3200" b="1" dirty="0">
                <a:solidFill>
                  <a:schemeClr val="fol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folHlink"/>
                </a:solidFill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3200" b="1" dirty="0">
                <a:solidFill>
                  <a:schemeClr val="fol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folHlink"/>
                </a:solidFill>
                <a:latin typeface="Times New Roman" pitchFamily="18" charset="0"/>
                <a:cs typeface="Times New Roman" pitchFamily="18" charset="0"/>
              </a:rPr>
              <a:t>mắc</a:t>
            </a:r>
            <a:r>
              <a:rPr lang="en-US" sz="3200" b="1" dirty="0">
                <a:solidFill>
                  <a:schemeClr val="fol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folHlink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200" b="1" dirty="0">
                <a:solidFill>
                  <a:schemeClr val="fol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folHlink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200" b="1" dirty="0">
                <a:solidFill>
                  <a:schemeClr val="fol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folHlink"/>
                </a:solidFill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3200" b="1" dirty="0">
                <a:solidFill>
                  <a:schemeClr val="fol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folHlink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200" b="1" dirty="0">
                <a:solidFill>
                  <a:schemeClr val="fol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folHlink"/>
                </a:solidFill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3200" b="1" dirty="0">
                <a:solidFill>
                  <a:schemeClr val="fol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folHlink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endParaRPr lang="en-US" sz="3200" b="1" dirty="0">
              <a:solidFill>
                <a:schemeClr val="folHlink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3399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349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34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34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3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3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3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3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3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63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5" name="Rectangle 3"/>
          <p:cNvSpPr>
            <a:spLocks noGrp="1" noChangeArrowheads="1"/>
          </p:cNvSpPr>
          <p:nvPr>
            <p:ph idx="1"/>
          </p:nvPr>
        </p:nvSpPr>
        <p:spPr>
          <a:xfrm>
            <a:off x="0" y="1371601"/>
            <a:ext cx="12192000" cy="4754563"/>
          </a:xfrm>
        </p:spPr>
        <p:txBody>
          <a:bodyPr>
            <a:normAutofit/>
          </a:bodyPr>
          <a:lstStyle/>
          <a:p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Chân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cao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giảm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tốc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di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di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ổn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định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bóng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di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vừa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kỹ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thuật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latin typeface="Times New Roman" pitchFamily="18" charset="0"/>
                <a:cs typeface="Times New Roman" pitchFamily="18" charset="0"/>
              </a:rPr>
              <a:t>tác</a:t>
            </a:r>
            <a:r>
              <a:rPr lang="en-US" sz="32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1143000"/>
          </a:xfrm>
        </p:spPr>
        <p:txBody>
          <a:bodyPr/>
          <a:lstStyle/>
          <a:p>
            <a:pPr algn="ctr"/>
            <a:r>
              <a:rPr lang="en-US" sz="3200" b="1" dirty="0">
                <a:solidFill>
                  <a:schemeClr val="folHlink"/>
                </a:solidFill>
              </a:rPr>
              <a:t>4</a:t>
            </a:r>
            <a:r>
              <a:rPr lang="en-US" sz="3200" b="1" dirty="0">
                <a:solidFill>
                  <a:schemeClr val="folHlink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b="1" dirty="0" err="1">
                <a:solidFill>
                  <a:schemeClr val="folHlink"/>
                </a:solidFill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3200" b="1" dirty="0">
                <a:solidFill>
                  <a:schemeClr val="fol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folHlink"/>
                </a:solidFill>
                <a:latin typeface="Times New Roman" pitchFamily="18" charset="0"/>
                <a:cs typeface="Times New Roman" pitchFamily="18" charset="0"/>
              </a:rPr>
              <a:t>sai</a:t>
            </a:r>
            <a:r>
              <a:rPr lang="en-US" sz="3200" b="1" dirty="0">
                <a:solidFill>
                  <a:schemeClr val="fol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folHlink"/>
                </a:solidFill>
                <a:latin typeface="Times New Roman" pitchFamily="18" charset="0"/>
                <a:cs typeface="Times New Roman" pitchFamily="18" charset="0"/>
              </a:rPr>
              <a:t>phạm</a:t>
            </a:r>
            <a:r>
              <a:rPr lang="en-US" sz="3200" b="1" dirty="0">
                <a:solidFill>
                  <a:schemeClr val="fol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folHlink"/>
                </a:solidFill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3200" b="1" dirty="0">
                <a:solidFill>
                  <a:schemeClr val="fol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folHlink"/>
                </a:solidFill>
                <a:latin typeface="Times New Roman" pitchFamily="18" charset="0"/>
                <a:cs typeface="Times New Roman" pitchFamily="18" charset="0"/>
              </a:rPr>
              <a:t>mắc</a:t>
            </a:r>
            <a:r>
              <a:rPr lang="en-US" sz="3200" b="1" dirty="0">
                <a:solidFill>
                  <a:schemeClr val="folHlink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chemeClr val="folHlink"/>
                </a:solidFill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3200" b="1" dirty="0">
                <a:solidFill>
                  <a:schemeClr val="folHlink"/>
                </a:solidFill>
                <a:latin typeface="Times New Roman" pitchFamily="18" charset="0"/>
                <a:cs typeface="Times New Roman" pitchFamily="18" charset="0"/>
              </a:rPr>
              <a:t> di </a:t>
            </a:r>
            <a:r>
              <a:rPr lang="en-US" sz="3200" b="1" dirty="0" err="1">
                <a:solidFill>
                  <a:schemeClr val="folHlink"/>
                </a:solidFill>
                <a:latin typeface="Times New Roman" pitchFamily="18" charset="0"/>
                <a:cs typeface="Times New Roman" pitchFamily="18" charset="0"/>
              </a:rPr>
              <a:t>chuyển</a:t>
            </a:r>
            <a:endParaRPr lang="en-US" sz="32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194079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4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645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645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45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5" grpId="0" build="p"/>
      <p:bldP spid="6451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val 4"/>
          <p:cNvSpPr/>
          <p:nvPr/>
        </p:nvSpPr>
        <p:spPr>
          <a:xfrm>
            <a:off x="264405" y="771181"/>
            <a:ext cx="11556694" cy="510080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SAU  ĐÂY CÔ MỜI CÁC EM CÙNG QUAN SÁT KĨ THUẬT CHUYỀN BÓNG CAO TAY BẰNG HAI TAY 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VÀ KĨ 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THUẬT 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ĐỆM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BÓNG</a:t>
            </a:r>
            <a:endParaRPr 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2501400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HỂ DỤC 7 TUẦN 11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73</TotalTime>
  <Words>1217</Words>
  <Application>Microsoft Office PowerPoint</Application>
  <PresentationFormat>Custom</PresentationFormat>
  <Paragraphs>92</Paragraphs>
  <Slides>28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28</vt:i4>
      </vt:variant>
    </vt:vector>
  </HeadingPairs>
  <TitlesOfParts>
    <vt:vector size="31" baseType="lpstr">
      <vt:lpstr>THỂ DỤC 7 TUẦN 11</vt:lpstr>
      <vt:lpstr>Photo Editor Photo</vt:lpstr>
      <vt:lpstr>Microsoft Photo Editor 3.0 Photo</vt:lpstr>
      <vt:lpstr>PowerPoint Presentation</vt:lpstr>
      <vt:lpstr>PowerPoint Presentation</vt:lpstr>
      <vt:lpstr>I. Khởi động chung : Động tác xoay các khớp theo thứ tự từ trên xuống dưới bao gồm đầu, cổ, tay, vai, hông, gập duỗi gối, cổ tay , cổ chân. </vt:lpstr>
      <vt:lpstr>PowerPoint Presentation</vt:lpstr>
      <vt:lpstr>PowerPoint Presentation</vt:lpstr>
      <vt:lpstr>2. Di chuyển </vt:lpstr>
      <vt:lpstr>3. Những sai phạm thường mắc khi tập tư thế chuẩn bị</vt:lpstr>
      <vt:lpstr>4. Những sai phạm thường mắc khi di chuyển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2. Những sai phạm thường mắc khi tập  luyện đệm bóng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10</cp:revision>
  <dcterms:created xsi:type="dcterms:W3CDTF">2021-12-06T14:53:32Z</dcterms:created>
  <dcterms:modified xsi:type="dcterms:W3CDTF">2021-12-06T16:07:06Z</dcterms:modified>
</cp:coreProperties>
</file>